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6.xml" ContentType="application/vnd.openxmlformats-officedocument.presentationml.notesSlide+xml"/>
  <Override PartName="/ppt/tags/tag5.xml" ContentType="application/vnd.openxmlformats-officedocument.presentationml.tags+xml"/>
  <Override PartName="/ppt/notesSlides/notesSlide67.xml" ContentType="application/vnd.openxmlformats-officedocument.presentationml.notesSlide+xml"/>
  <Override PartName="/ppt/tags/tag6.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7.xml" ContentType="application/vnd.openxmlformats-officedocument.presentationml.tags+xml"/>
  <Override PartName="/ppt/notesSlides/notesSlide71.xml" ContentType="application/vnd.openxmlformats-officedocument.presentationml.notesSlide+xml"/>
  <Override PartName="/ppt/tags/tag8.xml" ContentType="application/vnd.openxmlformats-officedocument.presentationml.tags+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9"/>
  </p:notesMasterIdLst>
  <p:handoutMasterIdLst>
    <p:handoutMasterId r:id="rId110"/>
  </p:handoutMasterIdLst>
  <p:sldIdLst>
    <p:sldId id="484" r:id="rId2"/>
    <p:sldId id="681" r:id="rId3"/>
    <p:sldId id="570" r:id="rId4"/>
    <p:sldId id="1041" r:id="rId5"/>
    <p:sldId id="1117" r:id="rId6"/>
    <p:sldId id="622" r:id="rId7"/>
    <p:sldId id="623" r:id="rId8"/>
    <p:sldId id="626" r:id="rId9"/>
    <p:sldId id="625" r:id="rId10"/>
    <p:sldId id="624" r:id="rId11"/>
    <p:sldId id="1042" r:id="rId12"/>
    <p:sldId id="1043" r:id="rId13"/>
    <p:sldId id="1044" r:id="rId14"/>
    <p:sldId id="390" r:id="rId15"/>
    <p:sldId id="1070" r:id="rId16"/>
    <p:sldId id="1073" r:id="rId17"/>
    <p:sldId id="1118" r:id="rId18"/>
    <p:sldId id="1072" r:id="rId19"/>
    <p:sldId id="1071" r:id="rId20"/>
    <p:sldId id="633" r:id="rId21"/>
    <p:sldId id="1086" r:id="rId22"/>
    <p:sldId id="347" r:id="rId23"/>
    <p:sldId id="542" r:id="rId24"/>
    <p:sldId id="1087" r:id="rId25"/>
    <p:sldId id="1083" r:id="rId26"/>
    <p:sldId id="682" r:id="rId27"/>
    <p:sldId id="1101" r:id="rId28"/>
    <p:sldId id="1039" r:id="rId29"/>
    <p:sldId id="688" r:id="rId30"/>
    <p:sldId id="683" r:id="rId31"/>
    <p:sldId id="380" r:id="rId32"/>
    <p:sldId id="698" r:id="rId33"/>
    <p:sldId id="684" r:id="rId34"/>
    <p:sldId id="1040" r:id="rId35"/>
    <p:sldId id="696" r:id="rId36"/>
    <p:sldId id="697" r:id="rId37"/>
    <p:sldId id="672" r:id="rId38"/>
    <p:sldId id="1078" r:id="rId39"/>
    <p:sldId id="685" r:id="rId40"/>
    <p:sldId id="1076" r:id="rId41"/>
    <p:sldId id="1045" r:id="rId42"/>
    <p:sldId id="453" r:id="rId43"/>
    <p:sldId id="1064" r:id="rId44"/>
    <p:sldId id="1096" r:id="rId45"/>
    <p:sldId id="1097" r:id="rId46"/>
    <p:sldId id="1098" r:id="rId47"/>
    <p:sldId id="1099" r:id="rId48"/>
    <p:sldId id="1100" r:id="rId49"/>
    <p:sldId id="686" r:id="rId50"/>
    <p:sldId id="606" r:id="rId51"/>
    <p:sldId id="607" r:id="rId52"/>
    <p:sldId id="1120" r:id="rId53"/>
    <p:sldId id="605" r:id="rId54"/>
    <p:sldId id="676" r:id="rId55"/>
    <p:sldId id="1107" r:id="rId56"/>
    <p:sldId id="608" r:id="rId57"/>
    <p:sldId id="689" r:id="rId58"/>
    <p:sldId id="1075" r:id="rId59"/>
    <p:sldId id="561" r:id="rId60"/>
    <p:sldId id="563" r:id="rId61"/>
    <p:sldId id="659" r:id="rId62"/>
    <p:sldId id="1095" r:id="rId63"/>
    <p:sldId id="1121" r:id="rId64"/>
    <p:sldId id="691" r:id="rId65"/>
    <p:sldId id="1108" r:id="rId66"/>
    <p:sldId id="1112" r:id="rId67"/>
    <p:sldId id="1109" r:id="rId68"/>
    <p:sldId id="1113" r:id="rId69"/>
    <p:sldId id="1114" r:id="rId70"/>
    <p:sldId id="1115" r:id="rId71"/>
    <p:sldId id="1116" r:id="rId72"/>
    <p:sldId id="694" r:id="rId73"/>
    <p:sldId id="692" r:id="rId74"/>
    <p:sldId id="1111" r:id="rId75"/>
    <p:sldId id="695" r:id="rId76"/>
    <p:sldId id="1079" r:id="rId77"/>
    <p:sldId id="1092" r:id="rId78"/>
    <p:sldId id="649" r:id="rId79"/>
    <p:sldId id="650" r:id="rId80"/>
    <p:sldId id="651" r:id="rId81"/>
    <p:sldId id="652" r:id="rId82"/>
    <p:sldId id="643" r:id="rId83"/>
    <p:sldId id="656" r:id="rId84"/>
    <p:sldId id="1093" r:id="rId85"/>
    <p:sldId id="655" r:id="rId86"/>
    <p:sldId id="653" r:id="rId87"/>
    <p:sldId id="658" r:id="rId88"/>
    <p:sldId id="657" r:id="rId89"/>
    <p:sldId id="1094" r:id="rId90"/>
    <p:sldId id="1077" r:id="rId91"/>
    <p:sldId id="1119" r:id="rId92"/>
    <p:sldId id="1102" r:id="rId93"/>
    <p:sldId id="1104" r:id="rId94"/>
    <p:sldId id="1061" r:id="rId95"/>
    <p:sldId id="1063" r:id="rId96"/>
    <p:sldId id="1103" r:id="rId97"/>
    <p:sldId id="1088" r:id="rId98"/>
    <p:sldId id="267" r:id="rId99"/>
    <p:sldId id="325" r:id="rId100"/>
    <p:sldId id="1081" r:id="rId101"/>
    <p:sldId id="1085" r:id="rId102"/>
    <p:sldId id="1084" r:id="rId103"/>
    <p:sldId id="1091" r:id="rId104"/>
    <p:sldId id="1106" r:id="rId105"/>
    <p:sldId id="1105" r:id="rId106"/>
    <p:sldId id="1122" r:id="rId107"/>
    <p:sldId id="1123" r:id="rId10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New York" pitchFamily="1"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New York" pitchFamily="1"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New York" pitchFamily="1"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New York" pitchFamily="1"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New York" pitchFamily="1"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New York" pitchFamily="1"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New York" pitchFamily="1"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New York" pitchFamily="1"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New York" pitchFamily="1"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21"/>
    <p:restoredTop sz="91549"/>
  </p:normalViewPr>
  <p:slideViewPr>
    <p:cSldViewPr>
      <p:cViewPr varScale="1">
        <p:scale>
          <a:sx n="112" d="100"/>
          <a:sy n="112" d="100"/>
        </p:scale>
        <p:origin x="156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79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7C124F-C437-C24F-905B-2A0CFB7194A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New York"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86735017-1FC3-2E4B-9B9A-C037187CEDF7}"/>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C6B21D82-52D6-B04F-81F5-4BA3CD604AFB}" type="datetimeFigureOut">
              <a:rPr lang="en-US" altLang="en-US"/>
              <a:pPr>
                <a:defRPr/>
              </a:pPr>
              <a:t>1/31/21</a:t>
            </a:fld>
            <a:endParaRPr lang="en-US" altLang="en-US"/>
          </a:p>
        </p:txBody>
      </p:sp>
      <p:sp>
        <p:nvSpPr>
          <p:cNvPr id="4" name="Footer Placeholder 3">
            <a:extLst>
              <a:ext uri="{FF2B5EF4-FFF2-40B4-BE49-F238E27FC236}">
                <a16:creationId xmlns:a16="http://schemas.microsoft.com/office/drawing/2014/main" id="{D617847A-2BE1-1547-B248-B92D781F790A}"/>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New York"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7FD9D3F4-EFE5-D74A-9467-D4A7194AEC34}"/>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0E1FF83-2724-6F40-9F10-2A7BDA856E44}"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B407E68-A71B-E14C-9266-638EA779E293}"/>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ＭＳ Ｐゴシック" charset="0"/>
                <a:cs typeface="+mn-cs"/>
              </a:defRPr>
            </a:lvl1pPr>
          </a:lstStyle>
          <a:p>
            <a:pPr>
              <a:defRPr/>
            </a:pPr>
            <a:endParaRPr lang="en-US"/>
          </a:p>
        </p:txBody>
      </p:sp>
      <p:sp>
        <p:nvSpPr>
          <p:cNvPr id="6147" name="Rectangle 3">
            <a:extLst>
              <a:ext uri="{FF2B5EF4-FFF2-40B4-BE49-F238E27FC236}">
                <a16:creationId xmlns:a16="http://schemas.microsoft.com/office/drawing/2014/main" id="{99416AD7-EF91-FA46-A159-377C08CF4E64}"/>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ＭＳ Ｐゴシック" charset="0"/>
                <a:cs typeface="+mn-cs"/>
              </a:defRPr>
            </a:lvl1pPr>
          </a:lstStyle>
          <a:p>
            <a:pPr>
              <a:defRPr/>
            </a:pPr>
            <a:endParaRPr lang="en-US"/>
          </a:p>
        </p:txBody>
      </p:sp>
      <p:sp>
        <p:nvSpPr>
          <p:cNvPr id="18436" name="Rectangle 4">
            <a:extLst>
              <a:ext uri="{FF2B5EF4-FFF2-40B4-BE49-F238E27FC236}">
                <a16:creationId xmlns:a16="http://schemas.microsoft.com/office/drawing/2014/main" id="{608578C4-5AB7-F443-B077-43103ABB0F9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6877615A-86F6-2847-BFD8-2B3765F7365B}"/>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63A82EB5-9753-2744-8889-5CEC0C1BEF2A}"/>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ＭＳ Ｐゴシック" charset="0"/>
                <a:cs typeface="+mn-cs"/>
              </a:defRPr>
            </a:lvl1pPr>
          </a:lstStyle>
          <a:p>
            <a:pPr>
              <a:defRPr/>
            </a:pPr>
            <a:endParaRPr lang="en-US"/>
          </a:p>
        </p:txBody>
      </p:sp>
      <p:sp>
        <p:nvSpPr>
          <p:cNvPr id="6151" name="Rectangle 7">
            <a:extLst>
              <a:ext uri="{FF2B5EF4-FFF2-40B4-BE49-F238E27FC236}">
                <a16:creationId xmlns:a16="http://schemas.microsoft.com/office/drawing/2014/main" id="{A64C7531-700F-BA4B-A668-56EB4A46C401}"/>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fld id="{E06FD7FF-FC81-C949-8539-B5C730855F37}"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4C1C750D-41E2-6F48-ADE2-E599FF42025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F7B63556-2B18-604B-B23D-9AC02DE5AB69}" type="slidenum">
              <a:rPr lang="en-US" altLang="en-US" sz="1200">
                <a:latin typeface="Times" pitchFamily="2" charset="0"/>
              </a:rPr>
              <a:pPr/>
              <a:t>2</a:t>
            </a:fld>
            <a:endParaRPr lang="en-US" altLang="en-US" sz="1200">
              <a:latin typeface="Times" pitchFamily="2" charset="0"/>
            </a:endParaRPr>
          </a:p>
        </p:txBody>
      </p:sp>
      <p:sp>
        <p:nvSpPr>
          <p:cNvPr id="22530" name="Rectangle 2">
            <a:extLst>
              <a:ext uri="{FF2B5EF4-FFF2-40B4-BE49-F238E27FC236}">
                <a16:creationId xmlns:a16="http://schemas.microsoft.com/office/drawing/2014/main" id="{DA702FA8-A0C9-F24B-AF0E-9803348814A0}"/>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24F87027-1F6F-2C46-89DC-C235F064AAF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2A225D22-15D9-8040-9231-C7B8ED6FCF67}" type="slidenum">
              <a:rPr lang="en-US" altLang="en-US" sz="1200">
                <a:latin typeface="Times" pitchFamily="2" charset="0"/>
              </a:rPr>
              <a:pPr/>
              <a:t>16</a:t>
            </a:fld>
            <a:endParaRPr lang="en-US" altLang="en-US" sz="1200">
              <a:latin typeface="Times" pitchFamily="2" charset="0"/>
            </a:endParaRPr>
          </a:p>
        </p:txBody>
      </p:sp>
      <p:sp>
        <p:nvSpPr>
          <p:cNvPr id="46082" name="Rectangle 2">
            <a:extLst>
              <a:ext uri="{FF2B5EF4-FFF2-40B4-BE49-F238E27FC236}">
                <a16:creationId xmlns:a16="http://schemas.microsoft.com/office/drawing/2014/main" id="{45857E90-0B49-6D46-820D-ED9F9FF00A17}"/>
              </a:ext>
            </a:extLst>
          </p:cNvPr>
          <p:cNvSpPr>
            <a:spLocks noGrp="1" noRot="1" noChangeAspect="1" noChangeArrowheads="1" noTextEdit="1"/>
          </p:cNvSpPr>
          <p:nvPr>
            <p:ph type="sldImg"/>
          </p:nvPr>
        </p:nvSpPr>
        <p:spPr>
          <a:solidFill>
            <a:srgbClr val="FFFFFF"/>
          </a:solidFill>
          <a:ln/>
        </p:spPr>
      </p:sp>
      <p:sp>
        <p:nvSpPr>
          <p:cNvPr id="46083" name="Rectangle 3">
            <a:extLst>
              <a:ext uri="{FF2B5EF4-FFF2-40B4-BE49-F238E27FC236}">
                <a16:creationId xmlns:a16="http://schemas.microsoft.com/office/drawing/2014/main" id="{3BE11B52-9C15-324B-AE3D-026B83A79697}"/>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25F7F299-0DB0-D044-A558-7CDA6E705C6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D97F8184-2465-684B-AD69-71D1C61E48B0}" type="slidenum">
              <a:rPr lang="en-US" altLang="en-US" sz="1200">
                <a:latin typeface="Times" pitchFamily="2" charset="0"/>
              </a:rPr>
              <a:pPr/>
              <a:t>17</a:t>
            </a:fld>
            <a:endParaRPr lang="en-US" altLang="en-US" sz="1200">
              <a:latin typeface="Times" pitchFamily="2" charset="0"/>
            </a:endParaRPr>
          </a:p>
        </p:txBody>
      </p:sp>
      <p:sp>
        <p:nvSpPr>
          <p:cNvPr id="48130" name="Rectangle 2">
            <a:extLst>
              <a:ext uri="{FF2B5EF4-FFF2-40B4-BE49-F238E27FC236}">
                <a16:creationId xmlns:a16="http://schemas.microsoft.com/office/drawing/2014/main" id="{BCD483E9-0BBD-7544-97A5-B67E3D4173FD}"/>
              </a:ext>
            </a:extLst>
          </p:cNvPr>
          <p:cNvSpPr>
            <a:spLocks noGrp="1" noRot="1" noChangeAspect="1" noChangeArrowheads="1" noTextEdit="1"/>
          </p:cNvSpPr>
          <p:nvPr>
            <p:ph type="sldImg"/>
          </p:nvPr>
        </p:nvSpPr>
        <p:spPr>
          <a:solidFill>
            <a:srgbClr val="FFFFFF"/>
          </a:solidFill>
          <a:ln/>
        </p:spPr>
      </p:sp>
      <p:sp>
        <p:nvSpPr>
          <p:cNvPr id="48131" name="Rectangle 3">
            <a:extLst>
              <a:ext uri="{FF2B5EF4-FFF2-40B4-BE49-F238E27FC236}">
                <a16:creationId xmlns:a16="http://schemas.microsoft.com/office/drawing/2014/main" id="{FB58F90F-382B-EA41-AD61-F4222F39D32F}"/>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D7633A46-2ACF-B545-A177-391CBC70D4E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49D356B1-BF3E-FD4A-BDEF-3911AFD389C2}" type="slidenum">
              <a:rPr lang="en-US" altLang="en-US" sz="1200">
                <a:latin typeface="Times" pitchFamily="2" charset="0"/>
              </a:rPr>
              <a:pPr/>
              <a:t>18</a:t>
            </a:fld>
            <a:endParaRPr lang="en-US" altLang="en-US" sz="1200">
              <a:latin typeface="Times" pitchFamily="2" charset="0"/>
            </a:endParaRPr>
          </a:p>
        </p:txBody>
      </p:sp>
      <p:sp>
        <p:nvSpPr>
          <p:cNvPr id="50178" name="Rectangle 2">
            <a:extLst>
              <a:ext uri="{FF2B5EF4-FFF2-40B4-BE49-F238E27FC236}">
                <a16:creationId xmlns:a16="http://schemas.microsoft.com/office/drawing/2014/main" id="{485DBDE8-4001-5249-905C-CE4580646B7E}"/>
              </a:ext>
            </a:extLst>
          </p:cNvPr>
          <p:cNvSpPr>
            <a:spLocks noGrp="1" noRot="1" noChangeAspect="1" noChangeArrowheads="1" noTextEdit="1"/>
          </p:cNvSpPr>
          <p:nvPr>
            <p:ph type="sldImg"/>
          </p:nvPr>
        </p:nvSpPr>
        <p:spPr>
          <a:solidFill>
            <a:srgbClr val="FFFFFF"/>
          </a:solidFill>
          <a:ln/>
        </p:spPr>
      </p:sp>
      <p:sp>
        <p:nvSpPr>
          <p:cNvPr id="50179" name="Rectangle 3">
            <a:extLst>
              <a:ext uri="{FF2B5EF4-FFF2-40B4-BE49-F238E27FC236}">
                <a16:creationId xmlns:a16="http://schemas.microsoft.com/office/drawing/2014/main" id="{1CA6B20F-0CBC-D541-9F4D-7304C6626391}"/>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0AF41AC2-70D7-B14E-8D9D-D8D735C8826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548BC367-7966-FE45-A6D6-A8FF1298A49F}" type="slidenum">
              <a:rPr lang="en-US" altLang="en-US" sz="1200">
                <a:latin typeface="Times" pitchFamily="2" charset="0"/>
              </a:rPr>
              <a:pPr/>
              <a:t>19</a:t>
            </a:fld>
            <a:endParaRPr lang="en-US" altLang="en-US" sz="1200">
              <a:latin typeface="Times" pitchFamily="2" charset="0"/>
            </a:endParaRPr>
          </a:p>
        </p:txBody>
      </p:sp>
      <p:sp>
        <p:nvSpPr>
          <p:cNvPr id="52226" name="Rectangle 2">
            <a:extLst>
              <a:ext uri="{FF2B5EF4-FFF2-40B4-BE49-F238E27FC236}">
                <a16:creationId xmlns:a16="http://schemas.microsoft.com/office/drawing/2014/main" id="{A5CC1ABB-1994-6E42-BFE8-9EB7D3FB3F88}"/>
              </a:ext>
            </a:extLst>
          </p:cNvPr>
          <p:cNvSpPr>
            <a:spLocks noGrp="1" noRot="1" noChangeAspect="1" noChangeArrowheads="1" noTextEdit="1"/>
          </p:cNvSpPr>
          <p:nvPr>
            <p:ph type="sldImg"/>
          </p:nvPr>
        </p:nvSpPr>
        <p:spPr>
          <a:solidFill>
            <a:srgbClr val="FFFFFF"/>
          </a:solidFill>
          <a:ln/>
        </p:spPr>
      </p:sp>
      <p:sp>
        <p:nvSpPr>
          <p:cNvPr id="52227" name="Rectangle 3">
            <a:extLst>
              <a:ext uri="{FF2B5EF4-FFF2-40B4-BE49-F238E27FC236}">
                <a16:creationId xmlns:a16="http://schemas.microsoft.com/office/drawing/2014/main" id="{F160DD14-628C-8149-8ECB-ACE225A2B46A}"/>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F44C334D-57FE-E14F-84F9-7DCDFB11C4E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0FE84C46-B595-9A49-AC19-A6D5ABD6E309}" type="slidenum">
              <a:rPr lang="en-US" altLang="en-US" sz="1200">
                <a:latin typeface="Times" pitchFamily="2" charset="0"/>
              </a:rPr>
              <a:pPr/>
              <a:t>20</a:t>
            </a:fld>
            <a:endParaRPr lang="en-US" altLang="en-US" sz="1200">
              <a:latin typeface="Times" pitchFamily="2" charset="0"/>
            </a:endParaRPr>
          </a:p>
        </p:txBody>
      </p:sp>
      <p:sp>
        <p:nvSpPr>
          <p:cNvPr id="54274" name="Rectangle 2">
            <a:extLst>
              <a:ext uri="{FF2B5EF4-FFF2-40B4-BE49-F238E27FC236}">
                <a16:creationId xmlns:a16="http://schemas.microsoft.com/office/drawing/2014/main" id="{FF15390A-7BF2-3647-AF35-F45988D0B09B}"/>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B023589D-6411-C74B-97F0-4ABC578DD252}"/>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87843B94-4525-8242-868C-011C7044313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F7705E25-5815-6A4A-9541-3D9C93F2DB75}" type="slidenum">
              <a:rPr lang="en-US" altLang="en-US" sz="1200">
                <a:latin typeface="Times" pitchFamily="2" charset="0"/>
              </a:rPr>
              <a:pPr/>
              <a:t>21</a:t>
            </a:fld>
            <a:endParaRPr lang="en-US" altLang="en-US" sz="1200">
              <a:latin typeface="Times" pitchFamily="2" charset="0"/>
            </a:endParaRPr>
          </a:p>
        </p:txBody>
      </p:sp>
      <p:sp>
        <p:nvSpPr>
          <p:cNvPr id="56322" name="Rectangle 2">
            <a:extLst>
              <a:ext uri="{FF2B5EF4-FFF2-40B4-BE49-F238E27FC236}">
                <a16:creationId xmlns:a16="http://schemas.microsoft.com/office/drawing/2014/main" id="{72558D7B-5AFC-E24C-9EB0-EC62E382200A}"/>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0B3C453E-3051-1A4D-AEE1-E4239BF7963D}"/>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76E7030B-15A0-FD40-B3A6-BDD77121258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8F4F3FAC-8865-214B-9869-A056BF96CAB7}" type="slidenum">
              <a:rPr lang="en-US" altLang="en-US" sz="1200">
                <a:latin typeface="Times" pitchFamily="2" charset="0"/>
              </a:rPr>
              <a:pPr/>
              <a:t>22</a:t>
            </a:fld>
            <a:endParaRPr lang="en-US" altLang="en-US" sz="1200">
              <a:latin typeface="Times" pitchFamily="2" charset="0"/>
            </a:endParaRPr>
          </a:p>
        </p:txBody>
      </p:sp>
      <p:sp>
        <p:nvSpPr>
          <p:cNvPr id="58370" name="Rectangle 2">
            <a:extLst>
              <a:ext uri="{FF2B5EF4-FFF2-40B4-BE49-F238E27FC236}">
                <a16:creationId xmlns:a16="http://schemas.microsoft.com/office/drawing/2014/main" id="{2D737917-82E6-4A40-BE36-C84F4105DC05}"/>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AFED7D07-BBCE-2846-ADE6-7135055C815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24B2F151-B8F3-A344-A2F5-A54903B8DFD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AEFA6926-44C9-EF44-904C-2047DD6AB31C}" type="slidenum">
              <a:rPr lang="en-US" altLang="en-US" sz="1200">
                <a:latin typeface="Times" pitchFamily="2" charset="0"/>
              </a:rPr>
              <a:pPr/>
              <a:t>23</a:t>
            </a:fld>
            <a:endParaRPr lang="en-US" altLang="en-US" sz="1200">
              <a:latin typeface="Times" pitchFamily="2" charset="0"/>
            </a:endParaRPr>
          </a:p>
        </p:txBody>
      </p:sp>
      <p:sp>
        <p:nvSpPr>
          <p:cNvPr id="60418" name="Rectangle 2">
            <a:extLst>
              <a:ext uri="{FF2B5EF4-FFF2-40B4-BE49-F238E27FC236}">
                <a16:creationId xmlns:a16="http://schemas.microsoft.com/office/drawing/2014/main" id="{2D53DB27-17D9-4A4B-8E91-77D2FE628819}"/>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3F909CD5-3EA3-404A-A306-2A6CA506DB8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F51BACFA-3D03-A04D-8D78-467DF363EA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148B5665-4C82-3A41-87FC-789CB85F7A42}" type="slidenum">
              <a:rPr lang="en-US" altLang="en-US" sz="1200">
                <a:latin typeface="Times" pitchFamily="2" charset="0"/>
              </a:rPr>
              <a:pPr/>
              <a:t>24</a:t>
            </a:fld>
            <a:endParaRPr lang="en-US" altLang="en-US" sz="1200">
              <a:latin typeface="Times" pitchFamily="2" charset="0"/>
            </a:endParaRPr>
          </a:p>
        </p:txBody>
      </p:sp>
      <p:sp>
        <p:nvSpPr>
          <p:cNvPr id="62466" name="Rectangle 2">
            <a:extLst>
              <a:ext uri="{FF2B5EF4-FFF2-40B4-BE49-F238E27FC236}">
                <a16:creationId xmlns:a16="http://schemas.microsoft.com/office/drawing/2014/main" id="{8DE3A91F-55BA-F24F-82E2-B03C42DCFC8B}"/>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6F54294C-E5AC-0A4B-B457-E326E85B8B35}"/>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2325CCB9-DEBE-FF44-8FAB-C7E32486253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CDC1CF29-DA94-E444-A498-385469FA4071}" type="slidenum">
              <a:rPr lang="en-US" altLang="en-US" sz="1200">
                <a:latin typeface="Times" pitchFamily="2" charset="0"/>
              </a:rPr>
              <a:pPr/>
              <a:t>25</a:t>
            </a:fld>
            <a:endParaRPr lang="en-US" altLang="en-US" sz="1200">
              <a:latin typeface="Times" pitchFamily="2" charset="0"/>
            </a:endParaRPr>
          </a:p>
        </p:txBody>
      </p:sp>
      <p:sp>
        <p:nvSpPr>
          <p:cNvPr id="64514" name="Rectangle 2">
            <a:extLst>
              <a:ext uri="{FF2B5EF4-FFF2-40B4-BE49-F238E27FC236}">
                <a16:creationId xmlns:a16="http://schemas.microsoft.com/office/drawing/2014/main" id="{6CADBC59-F5FF-1D4C-8EA0-113F46B3A170}"/>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0799764D-EDFB-CE43-B3E0-254F0466998F}"/>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1EC4A3E0-DAE9-384B-A349-69693E259C0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6DE8A366-EEB3-FA46-87F2-1D014D6F3CB9}" type="slidenum">
              <a:rPr lang="en-US" altLang="en-US" sz="1200">
                <a:latin typeface="Times" pitchFamily="2" charset="0"/>
              </a:rPr>
              <a:pPr/>
              <a:t>3</a:t>
            </a:fld>
            <a:endParaRPr lang="en-US" altLang="en-US" sz="1200">
              <a:latin typeface="Times" pitchFamily="2" charset="0"/>
            </a:endParaRPr>
          </a:p>
        </p:txBody>
      </p:sp>
      <p:sp>
        <p:nvSpPr>
          <p:cNvPr id="24578" name="Rectangle 2">
            <a:extLst>
              <a:ext uri="{FF2B5EF4-FFF2-40B4-BE49-F238E27FC236}">
                <a16:creationId xmlns:a16="http://schemas.microsoft.com/office/drawing/2014/main" id="{3FB160AE-C8E0-7B44-8898-25C08F580894}"/>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EC5168A1-0728-B548-8D1D-860A31D0D2C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36A14B90-B077-9046-A213-38DC4BB7D029}" type="slidenum">
              <a:rPr lang="en-US" altLang="en-US" sz="1200">
                <a:latin typeface="Times" pitchFamily="2" charset="0"/>
              </a:rPr>
              <a:pPr/>
              <a:t>26</a:t>
            </a:fld>
            <a:endParaRPr lang="en-US" altLang="en-US" sz="1200">
              <a:latin typeface="Times" pitchFamily="2" charset="0"/>
            </a:endParaRPr>
          </a:p>
        </p:txBody>
      </p:sp>
      <p:sp>
        <p:nvSpPr>
          <p:cNvPr id="66562" name="Rectangle 2">
            <a:extLst>
              <a:ext uri="{FF2B5EF4-FFF2-40B4-BE49-F238E27FC236}">
                <a16:creationId xmlns:a16="http://schemas.microsoft.com/office/drawing/2014/main" id="{D69078D6-6E0C-F449-955F-AC6B38802923}"/>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93ACBB73-B46E-8E4F-9AF0-A14176799A3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5E26D93A-8881-E84C-9B40-94EA3E2B7F6A}" type="slidenum">
              <a:rPr lang="en-US" altLang="en-US" sz="1200">
                <a:latin typeface="Times" pitchFamily="2" charset="0"/>
              </a:rPr>
              <a:pPr/>
              <a:t>27</a:t>
            </a:fld>
            <a:endParaRPr lang="en-US" altLang="en-US" sz="1200">
              <a:latin typeface="Times" pitchFamily="2" charset="0"/>
            </a:endParaRPr>
          </a:p>
        </p:txBody>
      </p:sp>
      <p:sp>
        <p:nvSpPr>
          <p:cNvPr id="68610" name="Rectangle 2">
            <a:extLst>
              <a:ext uri="{FF2B5EF4-FFF2-40B4-BE49-F238E27FC236}">
                <a16:creationId xmlns:a16="http://schemas.microsoft.com/office/drawing/2014/main" id="{CAA93EFC-6507-1E48-977B-8849FF5FBAEB}"/>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05E8C1C4-5FD2-1E40-BBFE-556208DDFD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50888" indent="-287338">
              <a:defRPr sz="2400">
                <a:solidFill>
                  <a:schemeClr val="tx1"/>
                </a:solidFill>
                <a:latin typeface="New York" pitchFamily="1" charset="0"/>
                <a:ea typeface="ＭＳ Ｐゴシック" panose="020B0600070205080204" pitchFamily="34" charset="-128"/>
              </a:defRPr>
            </a:lvl2pPr>
            <a:lvl3pPr marL="1154113" indent="-230188">
              <a:defRPr sz="2400">
                <a:solidFill>
                  <a:schemeClr val="tx1"/>
                </a:solidFill>
                <a:latin typeface="New York" pitchFamily="1" charset="0"/>
                <a:ea typeface="ＭＳ Ｐゴシック" panose="020B0600070205080204" pitchFamily="34" charset="-128"/>
              </a:defRPr>
            </a:lvl3pPr>
            <a:lvl4pPr marL="1617663" indent="-230188">
              <a:defRPr sz="2400">
                <a:solidFill>
                  <a:schemeClr val="tx1"/>
                </a:solidFill>
                <a:latin typeface="New York" pitchFamily="1" charset="0"/>
                <a:ea typeface="ＭＳ Ｐゴシック" panose="020B0600070205080204" pitchFamily="34" charset="-128"/>
              </a:defRPr>
            </a:lvl4pPr>
            <a:lvl5pPr marL="2079625" indent="-230188">
              <a:defRPr sz="2400">
                <a:solidFill>
                  <a:schemeClr val="tx1"/>
                </a:solidFill>
                <a:latin typeface="New York" pitchFamily="1" charset="0"/>
                <a:ea typeface="ＭＳ Ｐゴシック" panose="020B0600070205080204" pitchFamily="34" charset="-128"/>
              </a:defRPr>
            </a:lvl5pPr>
            <a:lvl6pPr marL="2536825" indent="-230188"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94025" indent="-230188"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51225" indent="-230188"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908425" indent="-230188"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B752A350-6CB8-F148-B447-C3E62E95C058}" type="slidenum">
              <a:rPr lang="en-US" altLang="en-US" sz="1200">
                <a:latin typeface="Arial" panose="020B0604020202020204" pitchFamily="34" charset="0"/>
                <a:ea typeface="MS Pゴシック"/>
                <a:cs typeface="MS Pゴシック"/>
              </a:rPr>
              <a:pPr/>
              <a:t>28</a:t>
            </a:fld>
            <a:endParaRPr lang="en-US" altLang="en-US" sz="1200">
              <a:latin typeface="Arial" panose="020B0604020202020204" pitchFamily="34" charset="0"/>
              <a:ea typeface="MS Pゴシック"/>
              <a:cs typeface="MS Pゴシック"/>
            </a:endParaRPr>
          </a:p>
        </p:txBody>
      </p:sp>
      <p:sp>
        <p:nvSpPr>
          <p:cNvPr id="70658" name="Rectangle 2">
            <a:extLst>
              <a:ext uri="{FF2B5EF4-FFF2-40B4-BE49-F238E27FC236}">
                <a16:creationId xmlns:a16="http://schemas.microsoft.com/office/drawing/2014/main" id="{5CBF2135-0030-8847-9298-25BEB996A8D5}"/>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76317E5-9800-F74E-A4C3-D070D781B03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Come in by columns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F10F265E-C81D-D245-8824-4225D5B44A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C93CB24A-E2FA-D340-908F-D1E25FC5D16B}" type="slidenum">
              <a:rPr lang="en-US" altLang="en-US" sz="1200">
                <a:latin typeface="Times" pitchFamily="2" charset="0"/>
              </a:rPr>
              <a:pPr/>
              <a:t>29</a:t>
            </a:fld>
            <a:endParaRPr lang="en-US" altLang="en-US" sz="1200">
              <a:latin typeface="Times" pitchFamily="2" charset="0"/>
            </a:endParaRPr>
          </a:p>
        </p:txBody>
      </p:sp>
      <p:sp>
        <p:nvSpPr>
          <p:cNvPr id="72706" name="Rectangle 2">
            <a:extLst>
              <a:ext uri="{FF2B5EF4-FFF2-40B4-BE49-F238E27FC236}">
                <a16:creationId xmlns:a16="http://schemas.microsoft.com/office/drawing/2014/main" id="{426FDC97-735F-F046-8C3E-05016385A15A}"/>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B758FB5E-4081-4A44-9EF4-B99BA0A5A4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9915C0F5-4689-284F-90C2-AF1823EF0D57}" type="slidenum">
              <a:rPr lang="en-US" altLang="en-US" sz="1200">
                <a:latin typeface="Times" pitchFamily="2" charset="0"/>
              </a:rPr>
              <a:pPr/>
              <a:t>30</a:t>
            </a:fld>
            <a:endParaRPr lang="en-US" altLang="en-US" sz="1200">
              <a:latin typeface="Times" pitchFamily="2" charset="0"/>
            </a:endParaRPr>
          </a:p>
        </p:txBody>
      </p:sp>
      <p:sp>
        <p:nvSpPr>
          <p:cNvPr id="74754" name="Rectangle 2">
            <a:extLst>
              <a:ext uri="{FF2B5EF4-FFF2-40B4-BE49-F238E27FC236}">
                <a16:creationId xmlns:a16="http://schemas.microsoft.com/office/drawing/2014/main" id="{B55494C4-A114-E44A-A6B9-B0D8F8FEC4D3}"/>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9CE463A1-EC66-E448-96C0-D6A993FFA6F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E976AA2B-A963-294A-AA26-3D24F480785B}" type="slidenum">
              <a:rPr lang="en-US" altLang="en-US" sz="1200">
                <a:latin typeface="Arial" panose="020B0604020202020204" pitchFamily="34" charset="0"/>
              </a:rPr>
              <a:pPr/>
              <a:t>31</a:t>
            </a:fld>
            <a:endParaRPr lang="en-US" altLang="en-US" sz="1200">
              <a:latin typeface="Arial" panose="020B0604020202020204" pitchFamily="34" charset="0"/>
            </a:endParaRPr>
          </a:p>
        </p:txBody>
      </p:sp>
      <p:sp>
        <p:nvSpPr>
          <p:cNvPr id="76802" name="Rectangle 2">
            <a:extLst>
              <a:ext uri="{FF2B5EF4-FFF2-40B4-BE49-F238E27FC236}">
                <a16:creationId xmlns:a16="http://schemas.microsoft.com/office/drawing/2014/main" id="{FCA57E9B-CE90-6D46-9489-87C9D75957B5}"/>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CD22145F-7466-4B49-BD6D-4994B0CC83A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66136DE7-7D26-7D45-ABE3-CD2602CE58F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23D4FE7A-0CCD-1644-8555-CD69AC26049F}" type="slidenum">
              <a:rPr lang="en-US" altLang="en-US" sz="1200">
                <a:latin typeface="Arial" panose="020B0604020202020204" pitchFamily="34" charset="0"/>
              </a:rPr>
              <a:pPr/>
              <a:t>32</a:t>
            </a:fld>
            <a:endParaRPr lang="en-US" altLang="en-US" sz="1200">
              <a:latin typeface="Arial" panose="020B0604020202020204" pitchFamily="34" charset="0"/>
            </a:endParaRPr>
          </a:p>
        </p:txBody>
      </p:sp>
      <p:sp>
        <p:nvSpPr>
          <p:cNvPr id="78850" name="Rectangle 2">
            <a:extLst>
              <a:ext uri="{FF2B5EF4-FFF2-40B4-BE49-F238E27FC236}">
                <a16:creationId xmlns:a16="http://schemas.microsoft.com/office/drawing/2014/main" id="{149177AF-16FA-A242-B888-BBFEF5C26AC9}"/>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0D42AFF9-A640-3045-BDB7-2F37632F78E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BC56D0E6-74AD-6F48-B62D-B064CD19438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3674E7A1-1C50-4746-A316-FEA4BD62D378}" type="slidenum">
              <a:rPr lang="en-US" altLang="en-US" sz="1200">
                <a:latin typeface="Times" pitchFamily="2" charset="0"/>
              </a:rPr>
              <a:pPr/>
              <a:t>33</a:t>
            </a:fld>
            <a:endParaRPr lang="en-US" altLang="en-US" sz="1200">
              <a:latin typeface="Times" pitchFamily="2" charset="0"/>
            </a:endParaRPr>
          </a:p>
        </p:txBody>
      </p:sp>
      <p:sp>
        <p:nvSpPr>
          <p:cNvPr id="80898" name="Rectangle 2">
            <a:extLst>
              <a:ext uri="{FF2B5EF4-FFF2-40B4-BE49-F238E27FC236}">
                <a16:creationId xmlns:a16="http://schemas.microsoft.com/office/drawing/2014/main" id="{6C755E6E-6D50-764F-B555-1E641E1FFFA7}"/>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215F961D-5158-354A-B002-A73FA9AF060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E3C0E019-5551-094B-9E1F-1FE2BD940091}" type="slidenum">
              <a:rPr lang="en-US" altLang="en-US" sz="1200">
                <a:latin typeface="Arial" panose="020B0604020202020204" pitchFamily="34" charset="0"/>
              </a:rPr>
              <a:pPr/>
              <a:t>34</a:t>
            </a:fld>
            <a:endParaRPr lang="en-US" altLang="en-US" sz="1200">
              <a:latin typeface="Arial" panose="020B0604020202020204" pitchFamily="34" charset="0"/>
            </a:endParaRPr>
          </a:p>
        </p:txBody>
      </p:sp>
      <p:sp>
        <p:nvSpPr>
          <p:cNvPr id="82946" name="Rectangle 2">
            <a:extLst>
              <a:ext uri="{FF2B5EF4-FFF2-40B4-BE49-F238E27FC236}">
                <a16:creationId xmlns:a16="http://schemas.microsoft.com/office/drawing/2014/main" id="{89CEB35B-E094-3D43-BD1D-7968E44661E0}"/>
              </a:ext>
            </a:extLst>
          </p:cNvPr>
          <p:cNvSpPr>
            <a:spLocks noGrp="1" noRot="1" noChangeAspect="1" noChangeArrowheads="1" noTextEdit="1"/>
          </p:cNvSpPr>
          <p:nvPr>
            <p:ph type="sldImg"/>
          </p:nvPr>
        </p:nvSpPr>
        <p:spPr>
          <a:solidFill>
            <a:srgbClr val="FFFFFF"/>
          </a:solidFill>
          <a:ln/>
        </p:spPr>
      </p:sp>
      <p:sp>
        <p:nvSpPr>
          <p:cNvPr id="82947" name="Rectangle 3">
            <a:extLst>
              <a:ext uri="{FF2B5EF4-FFF2-40B4-BE49-F238E27FC236}">
                <a16:creationId xmlns:a16="http://schemas.microsoft.com/office/drawing/2014/main" id="{C1BB7C6C-3F16-7C4E-BEB4-3DB7A51763A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80EDD0A2-C8E7-5F45-844D-FE8BC212EDA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7EA6B734-F9D9-024D-BADB-74EE9D53326C}" type="slidenum">
              <a:rPr lang="en-US" altLang="en-US" sz="1200">
                <a:latin typeface="Times" pitchFamily="2" charset="0"/>
              </a:rPr>
              <a:pPr/>
              <a:t>39</a:t>
            </a:fld>
            <a:endParaRPr lang="en-US" altLang="en-US" sz="1200">
              <a:latin typeface="Times" pitchFamily="2" charset="0"/>
            </a:endParaRPr>
          </a:p>
        </p:txBody>
      </p:sp>
      <p:sp>
        <p:nvSpPr>
          <p:cNvPr id="89090" name="Rectangle 2">
            <a:extLst>
              <a:ext uri="{FF2B5EF4-FFF2-40B4-BE49-F238E27FC236}">
                <a16:creationId xmlns:a16="http://schemas.microsoft.com/office/drawing/2014/main" id="{2693D473-FE8E-4144-B8A9-33160A6E2125}"/>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23EDB80E-0853-934D-AF39-742AA37ED7B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05195440-182C-834C-8C1C-EDF7599EEA28}" type="slidenum">
              <a:rPr lang="en-US" altLang="en-US" sz="1200">
                <a:latin typeface="Times" pitchFamily="2" charset="0"/>
              </a:rPr>
              <a:pPr/>
              <a:t>4</a:t>
            </a:fld>
            <a:endParaRPr lang="en-US" altLang="en-US" sz="1200">
              <a:latin typeface="Times" pitchFamily="2" charset="0"/>
            </a:endParaRPr>
          </a:p>
        </p:txBody>
      </p:sp>
      <p:sp>
        <p:nvSpPr>
          <p:cNvPr id="26626" name="Rectangle 2">
            <a:extLst>
              <a:ext uri="{FF2B5EF4-FFF2-40B4-BE49-F238E27FC236}">
                <a16:creationId xmlns:a16="http://schemas.microsoft.com/office/drawing/2014/main" id="{762364B7-7794-FF4D-8343-F6F5BA50DB41}"/>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5BAB176B-C460-7C42-954F-00CBFAC0ADF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1161EF7B-36B1-3343-9656-6F510C388FE8}" type="slidenum">
              <a:rPr lang="en-US" altLang="en-US" sz="1200">
                <a:latin typeface="Times" pitchFamily="2" charset="0"/>
              </a:rPr>
              <a:pPr/>
              <a:t>40</a:t>
            </a:fld>
            <a:endParaRPr lang="en-US" altLang="en-US" sz="1200">
              <a:latin typeface="Times" pitchFamily="2" charset="0"/>
            </a:endParaRPr>
          </a:p>
        </p:txBody>
      </p:sp>
      <p:sp>
        <p:nvSpPr>
          <p:cNvPr id="91138" name="Rectangle 2">
            <a:extLst>
              <a:ext uri="{FF2B5EF4-FFF2-40B4-BE49-F238E27FC236}">
                <a16:creationId xmlns:a16="http://schemas.microsoft.com/office/drawing/2014/main" id="{46227BBF-1D77-714C-80E2-4879C03F76BC}"/>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2465D1E6-B73E-7F47-BB3E-DFCB4A2795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3CB40F1B-9744-4845-B9E9-96E26249F80C}" type="slidenum">
              <a:rPr lang="en-US" altLang="en-US" sz="1200">
                <a:latin typeface="Arial" panose="020B0604020202020204" pitchFamily="34" charset="0"/>
              </a:rPr>
              <a:pPr/>
              <a:t>42</a:t>
            </a:fld>
            <a:endParaRPr lang="en-US" altLang="en-US" sz="1200">
              <a:latin typeface="Arial" panose="020B0604020202020204" pitchFamily="34" charset="0"/>
            </a:endParaRPr>
          </a:p>
        </p:txBody>
      </p:sp>
      <p:sp>
        <p:nvSpPr>
          <p:cNvPr id="94210" name="Rectangle 2">
            <a:extLst>
              <a:ext uri="{FF2B5EF4-FFF2-40B4-BE49-F238E27FC236}">
                <a16:creationId xmlns:a16="http://schemas.microsoft.com/office/drawing/2014/main" id="{CF49959A-780B-F941-8807-E3D74F641EE8}"/>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FEF1813D-353A-694A-81A9-39221620C4F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EA881334-DFFA-FC45-8A25-CAB8858F5A5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14056A95-D7ED-CE46-AB40-C6C7BB16DFB0}" type="slidenum">
              <a:rPr lang="en-US" altLang="en-US" sz="1200">
                <a:latin typeface="Arial" panose="020B0604020202020204" pitchFamily="34" charset="0"/>
              </a:rPr>
              <a:pPr/>
              <a:t>43</a:t>
            </a:fld>
            <a:endParaRPr lang="en-US" altLang="en-US" sz="1200">
              <a:latin typeface="Arial" panose="020B0604020202020204" pitchFamily="34" charset="0"/>
            </a:endParaRPr>
          </a:p>
        </p:txBody>
      </p:sp>
      <p:sp>
        <p:nvSpPr>
          <p:cNvPr id="96258" name="Rectangle 2">
            <a:extLst>
              <a:ext uri="{FF2B5EF4-FFF2-40B4-BE49-F238E27FC236}">
                <a16:creationId xmlns:a16="http://schemas.microsoft.com/office/drawing/2014/main" id="{64C50C6E-F6D6-AD49-9F26-3DF2C4616B8A}"/>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0D506AAB-2C8D-CE44-B917-56E839A927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DD4A6AD8-88E2-4249-99CB-EBE5CC5E0E4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61059B2F-72E4-E042-865D-0921141B1F91}" type="slidenum">
              <a:rPr lang="en-US" altLang="en-US" sz="1200">
                <a:latin typeface="Arial" panose="020B0604020202020204" pitchFamily="34" charset="0"/>
              </a:rPr>
              <a:pPr/>
              <a:t>44</a:t>
            </a:fld>
            <a:endParaRPr lang="en-US" altLang="en-US" sz="1200">
              <a:latin typeface="Arial" panose="020B0604020202020204" pitchFamily="34" charset="0"/>
            </a:endParaRPr>
          </a:p>
        </p:txBody>
      </p:sp>
      <p:sp>
        <p:nvSpPr>
          <p:cNvPr id="98306" name="Rectangle 2">
            <a:extLst>
              <a:ext uri="{FF2B5EF4-FFF2-40B4-BE49-F238E27FC236}">
                <a16:creationId xmlns:a16="http://schemas.microsoft.com/office/drawing/2014/main" id="{EE71BE8F-E931-FF4A-8071-FE6367114F76}"/>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9D7AB6DA-B58B-F643-86BC-F2FEA193618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1805C245-29A2-7E47-A75B-CC5988C45CB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CF7A2E20-9C64-5749-9EED-1DE28D96C3D1}" type="slidenum">
              <a:rPr lang="en-US" altLang="en-US" sz="1200">
                <a:latin typeface="Arial" panose="020B0604020202020204" pitchFamily="34" charset="0"/>
              </a:rPr>
              <a:pPr/>
              <a:t>45</a:t>
            </a:fld>
            <a:endParaRPr lang="en-US" altLang="en-US" sz="1200">
              <a:latin typeface="Arial" panose="020B0604020202020204" pitchFamily="34" charset="0"/>
            </a:endParaRPr>
          </a:p>
        </p:txBody>
      </p:sp>
      <p:sp>
        <p:nvSpPr>
          <p:cNvPr id="100354" name="Rectangle 2">
            <a:extLst>
              <a:ext uri="{FF2B5EF4-FFF2-40B4-BE49-F238E27FC236}">
                <a16:creationId xmlns:a16="http://schemas.microsoft.com/office/drawing/2014/main" id="{923AF540-77CE-C84E-BCAA-DD8699084AA0}"/>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088C5E53-8D11-3749-83CF-C2204B9268B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a:extLst>
              <a:ext uri="{FF2B5EF4-FFF2-40B4-BE49-F238E27FC236}">
                <a16:creationId xmlns:a16="http://schemas.microsoft.com/office/drawing/2014/main" id="{C185BFCF-4FAE-2445-AA36-DC7E14EE2F7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71D52D96-713D-1D4E-A193-3F4F97ADB2F4}" type="slidenum">
              <a:rPr lang="en-US" altLang="en-US" sz="1200">
                <a:latin typeface="Arial" panose="020B0604020202020204" pitchFamily="34" charset="0"/>
              </a:rPr>
              <a:pPr/>
              <a:t>46</a:t>
            </a:fld>
            <a:endParaRPr lang="en-US" altLang="en-US" sz="1200">
              <a:latin typeface="Arial" panose="020B0604020202020204" pitchFamily="34" charset="0"/>
            </a:endParaRPr>
          </a:p>
        </p:txBody>
      </p:sp>
      <p:sp>
        <p:nvSpPr>
          <p:cNvPr id="102402" name="Rectangle 2">
            <a:extLst>
              <a:ext uri="{FF2B5EF4-FFF2-40B4-BE49-F238E27FC236}">
                <a16:creationId xmlns:a16="http://schemas.microsoft.com/office/drawing/2014/main" id="{0723AC31-441B-F546-AACF-C8D59217539B}"/>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A4DC4DD1-74CA-AB44-9692-A2FFDC07BE6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a:extLst>
              <a:ext uri="{FF2B5EF4-FFF2-40B4-BE49-F238E27FC236}">
                <a16:creationId xmlns:a16="http://schemas.microsoft.com/office/drawing/2014/main" id="{E5423F90-E9EC-2348-983F-C8B13A37605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5517F849-B396-9441-871F-6C6455EEE1D6}" type="slidenum">
              <a:rPr lang="en-US" altLang="en-US" sz="1200">
                <a:latin typeface="Arial" panose="020B0604020202020204" pitchFamily="34" charset="0"/>
              </a:rPr>
              <a:pPr/>
              <a:t>47</a:t>
            </a:fld>
            <a:endParaRPr lang="en-US" altLang="en-US" sz="1200">
              <a:latin typeface="Arial" panose="020B0604020202020204" pitchFamily="34" charset="0"/>
            </a:endParaRPr>
          </a:p>
        </p:txBody>
      </p:sp>
      <p:sp>
        <p:nvSpPr>
          <p:cNvPr id="104450" name="Rectangle 2">
            <a:extLst>
              <a:ext uri="{FF2B5EF4-FFF2-40B4-BE49-F238E27FC236}">
                <a16:creationId xmlns:a16="http://schemas.microsoft.com/office/drawing/2014/main" id="{1FBF0F2F-B47D-3F4B-B6B2-5CBD4C7403E9}"/>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4E39BC0A-38AC-4842-9486-8B73AE5CAEA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a:extLst>
              <a:ext uri="{FF2B5EF4-FFF2-40B4-BE49-F238E27FC236}">
                <a16:creationId xmlns:a16="http://schemas.microsoft.com/office/drawing/2014/main" id="{01FCD435-7402-2A4C-AB3A-E87BCD4354C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7A14603B-BC84-404D-87E0-C6503F98BD82}" type="slidenum">
              <a:rPr lang="en-US" altLang="en-US" sz="1200">
                <a:latin typeface="Arial" panose="020B0604020202020204" pitchFamily="34" charset="0"/>
              </a:rPr>
              <a:pPr/>
              <a:t>48</a:t>
            </a:fld>
            <a:endParaRPr lang="en-US" altLang="en-US" sz="1200">
              <a:latin typeface="Arial" panose="020B0604020202020204" pitchFamily="34" charset="0"/>
            </a:endParaRPr>
          </a:p>
        </p:txBody>
      </p:sp>
      <p:sp>
        <p:nvSpPr>
          <p:cNvPr id="106498" name="Rectangle 2">
            <a:extLst>
              <a:ext uri="{FF2B5EF4-FFF2-40B4-BE49-F238E27FC236}">
                <a16:creationId xmlns:a16="http://schemas.microsoft.com/office/drawing/2014/main" id="{7BCA2D29-6BE9-6545-8566-01F073D2E69C}"/>
              </a:ext>
            </a:extLst>
          </p:cNvPr>
          <p:cNvSpPr>
            <a:spLocks noGrp="1" noRot="1" noChangeAspect="1" noChangeArrowheads="1" noTextEdit="1"/>
          </p:cNvSpPr>
          <p:nvPr>
            <p:ph type="sldImg"/>
          </p:nvPr>
        </p:nvSpPr>
        <p:spPr>
          <a:ln/>
        </p:spPr>
      </p:sp>
      <p:sp>
        <p:nvSpPr>
          <p:cNvPr id="106499" name="Rectangle 3">
            <a:extLst>
              <a:ext uri="{FF2B5EF4-FFF2-40B4-BE49-F238E27FC236}">
                <a16:creationId xmlns:a16="http://schemas.microsoft.com/office/drawing/2014/main" id="{760C6B1A-64EF-3A46-A89B-F3C84CA5ED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a:extLst>
              <a:ext uri="{FF2B5EF4-FFF2-40B4-BE49-F238E27FC236}">
                <a16:creationId xmlns:a16="http://schemas.microsoft.com/office/drawing/2014/main" id="{0559F1D9-3E3A-0A41-AB5F-38829DD6DB3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EE98AAF6-F5E1-014F-9775-C06B824D99F0}" type="slidenum">
              <a:rPr lang="en-US" altLang="en-US" sz="1200">
                <a:latin typeface="Times" pitchFamily="2" charset="0"/>
              </a:rPr>
              <a:pPr/>
              <a:t>49</a:t>
            </a:fld>
            <a:endParaRPr lang="en-US" altLang="en-US" sz="1200">
              <a:latin typeface="Times" pitchFamily="2" charset="0"/>
            </a:endParaRPr>
          </a:p>
        </p:txBody>
      </p:sp>
      <p:sp>
        <p:nvSpPr>
          <p:cNvPr id="108546" name="Rectangle 2">
            <a:extLst>
              <a:ext uri="{FF2B5EF4-FFF2-40B4-BE49-F238E27FC236}">
                <a16:creationId xmlns:a16="http://schemas.microsoft.com/office/drawing/2014/main" id="{8000016B-BE1A-834B-A3F1-16B5D12B2232}"/>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a:extLst>
              <a:ext uri="{FF2B5EF4-FFF2-40B4-BE49-F238E27FC236}">
                <a16:creationId xmlns:a16="http://schemas.microsoft.com/office/drawing/2014/main" id="{C2515E0A-CFA5-D64C-882B-A9E2E829C8B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040B7AFF-6F06-4E49-ADF1-A52A5768BF4C}" type="slidenum">
              <a:rPr lang="en-US" altLang="en-US" sz="1200">
                <a:latin typeface="Arial" panose="020B0604020202020204" pitchFamily="34" charset="0"/>
              </a:rPr>
              <a:pPr/>
              <a:t>50</a:t>
            </a:fld>
            <a:endParaRPr lang="en-US" altLang="en-US" sz="1200">
              <a:latin typeface="Arial" panose="020B0604020202020204" pitchFamily="34" charset="0"/>
            </a:endParaRPr>
          </a:p>
        </p:txBody>
      </p:sp>
      <p:sp>
        <p:nvSpPr>
          <p:cNvPr id="110594" name="Rectangle 2">
            <a:extLst>
              <a:ext uri="{FF2B5EF4-FFF2-40B4-BE49-F238E27FC236}">
                <a16:creationId xmlns:a16="http://schemas.microsoft.com/office/drawing/2014/main" id="{6446A111-902B-1B44-9BBB-C9A3A5F145C4}"/>
              </a:ext>
            </a:extLst>
          </p:cNvPr>
          <p:cNvSpPr>
            <a:spLocks noGrp="1" noRot="1" noChangeAspect="1" noChangeArrowheads="1" noTextEdit="1"/>
          </p:cNvSpPr>
          <p:nvPr>
            <p:ph type="sldImg"/>
          </p:nvPr>
        </p:nvSpPr>
        <p:spPr>
          <a:solidFill>
            <a:srgbClr val="FFFFFF"/>
          </a:solidFill>
          <a:ln/>
        </p:spPr>
      </p:sp>
      <p:sp>
        <p:nvSpPr>
          <p:cNvPr id="110595" name="Rectangle 3">
            <a:extLst>
              <a:ext uri="{FF2B5EF4-FFF2-40B4-BE49-F238E27FC236}">
                <a16:creationId xmlns:a16="http://schemas.microsoft.com/office/drawing/2014/main" id="{71D0949B-C887-7B49-A5E9-998584B82D05}"/>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C524DD7D-F526-3745-BEED-44108D9BD1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1FDD3018-75CF-9549-9F58-25BFD672248D}" type="slidenum">
              <a:rPr lang="en-US" altLang="en-US" sz="1200">
                <a:latin typeface="Times" pitchFamily="2" charset="0"/>
              </a:rPr>
              <a:pPr/>
              <a:t>5</a:t>
            </a:fld>
            <a:endParaRPr lang="en-US" altLang="en-US" sz="1200">
              <a:latin typeface="Times" pitchFamily="2" charset="0"/>
            </a:endParaRPr>
          </a:p>
        </p:txBody>
      </p:sp>
      <p:sp>
        <p:nvSpPr>
          <p:cNvPr id="28674" name="Rectangle 2">
            <a:extLst>
              <a:ext uri="{FF2B5EF4-FFF2-40B4-BE49-F238E27FC236}">
                <a16:creationId xmlns:a16="http://schemas.microsoft.com/office/drawing/2014/main" id="{D7817B9A-6BF7-F84E-A167-13F66BB5598B}"/>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a:extLst>
              <a:ext uri="{FF2B5EF4-FFF2-40B4-BE49-F238E27FC236}">
                <a16:creationId xmlns:a16="http://schemas.microsoft.com/office/drawing/2014/main" id="{9539B0C2-3D09-3747-8C4E-FA6B79FD820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4B178C51-B965-E847-B44A-22306A5FE399}" type="slidenum">
              <a:rPr lang="en-US" altLang="en-US" sz="1200">
                <a:latin typeface="Arial" panose="020B0604020202020204" pitchFamily="34" charset="0"/>
              </a:rPr>
              <a:pPr/>
              <a:t>51</a:t>
            </a:fld>
            <a:endParaRPr lang="en-US" altLang="en-US" sz="1200">
              <a:latin typeface="Arial" panose="020B0604020202020204" pitchFamily="34" charset="0"/>
            </a:endParaRPr>
          </a:p>
        </p:txBody>
      </p:sp>
      <p:sp>
        <p:nvSpPr>
          <p:cNvPr id="112642" name="Rectangle 2">
            <a:extLst>
              <a:ext uri="{FF2B5EF4-FFF2-40B4-BE49-F238E27FC236}">
                <a16:creationId xmlns:a16="http://schemas.microsoft.com/office/drawing/2014/main" id="{D55311DB-9E3A-7845-BD70-F188A8607E2D}"/>
              </a:ext>
            </a:extLst>
          </p:cNvPr>
          <p:cNvSpPr>
            <a:spLocks noGrp="1" noRot="1" noChangeAspect="1" noChangeArrowheads="1" noTextEdit="1"/>
          </p:cNvSpPr>
          <p:nvPr>
            <p:ph type="sldImg"/>
          </p:nvPr>
        </p:nvSpPr>
        <p:spPr>
          <a:solidFill>
            <a:srgbClr val="FFFFFF"/>
          </a:solidFill>
          <a:ln/>
        </p:spPr>
      </p:sp>
      <p:sp>
        <p:nvSpPr>
          <p:cNvPr id="112643" name="Rectangle 3">
            <a:extLst>
              <a:ext uri="{FF2B5EF4-FFF2-40B4-BE49-F238E27FC236}">
                <a16:creationId xmlns:a16="http://schemas.microsoft.com/office/drawing/2014/main" id="{3412F1AF-0209-9945-86F2-18E7D892704F}"/>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a:extLst>
              <a:ext uri="{FF2B5EF4-FFF2-40B4-BE49-F238E27FC236}">
                <a16:creationId xmlns:a16="http://schemas.microsoft.com/office/drawing/2014/main" id="{587EBC9B-23B4-7647-9C36-437B7879E8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76D90423-BFFC-CC40-BDBA-28CFA449C8F1}" type="slidenum">
              <a:rPr lang="en-US" altLang="en-US" sz="1200">
                <a:latin typeface="Arial" panose="020B0604020202020204" pitchFamily="34" charset="0"/>
              </a:rPr>
              <a:pPr/>
              <a:t>52</a:t>
            </a:fld>
            <a:endParaRPr lang="en-US" altLang="en-US" sz="1200">
              <a:latin typeface="Arial" panose="020B0604020202020204" pitchFamily="34" charset="0"/>
            </a:endParaRPr>
          </a:p>
        </p:txBody>
      </p:sp>
      <p:sp>
        <p:nvSpPr>
          <p:cNvPr id="114690" name="Rectangle 2">
            <a:extLst>
              <a:ext uri="{FF2B5EF4-FFF2-40B4-BE49-F238E27FC236}">
                <a16:creationId xmlns:a16="http://schemas.microsoft.com/office/drawing/2014/main" id="{8893B806-E8D7-6040-BAE7-C9036EB2C7C4}"/>
              </a:ext>
            </a:extLst>
          </p:cNvPr>
          <p:cNvSpPr>
            <a:spLocks noGrp="1" noRot="1" noChangeAspect="1" noChangeArrowheads="1" noTextEdit="1"/>
          </p:cNvSpPr>
          <p:nvPr>
            <p:ph type="sldImg"/>
          </p:nvPr>
        </p:nvSpPr>
        <p:spPr>
          <a:solidFill>
            <a:srgbClr val="FFFFFF"/>
          </a:solidFill>
          <a:ln/>
        </p:spPr>
      </p:sp>
      <p:sp>
        <p:nvSpPr>
          <p:cNvPr id="114691" name="Rectangle 3">
            <a:extLst>
              <a:ext uri="{FF2B5EF4-FFF2-40B4-BE49-F238E27FC236}">
                <a16:creationId xmlns:a16="http://schemas.microsoft.com/office/drawing/2014/main" id="{869FDBF4-F1AC-A74A-8D21-67C31610739E}"/>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a:extLst>
              <a:ext uri="{FF2B5EF4-FFF2-40B4-BE49-F238E27FC236}">
                <a16:creationId xmlns:a16="http://schemas.microsoft.com/office/drawing/2014/main" id="{A8BE6447-8D6D-2043-A320-25089707F09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14DC0130-AF29-6547-A1FA-31C0355217A8}" type="slidenum">
              <a:rPr lang="en-US" altLang="en-US" sz="1200">
                <a:latin typeface="Arial" panose="020B0604020202020204" pitchFamily="34" charset="0"/>
              </a:rPr>
              <a:pPr/>
              <a:t>53</a:t>
            </a:fld>
            <a:endParaRPr lang="en-US" altLang="en-US" sz="1200">
              <a:latin typeface="Arial" panose="020B0604020202020204" pitchFamily="34" charset="0"/>
            </a:endParaRPr>
          </a:p>
        </p:txBody>
      </p:sp>
      <p:sp>
        <p:nvSpPr>
          <p:cNvPr id="116738" name="Rectangle 2">
            <a:extLst>
              <a:ext uri="{FF2B5EF4-FFF2-40B4-BE49-F238E27FC236}">
                <a16:creationId xmlns:a16="http://schemas.microsoft.com/office/drawing/2014/main" id="{03620854-7CCB-C440-9771-423800E18FC2}"/>
              </a:ext>
            </a:extLst>
          </p:cNvPr>
          <p:cNvSpPr>
            <a:spLocks noGrp="1" noRot="1" noChangeAspect="1" noChangeArrowheads="1" noTextEdit="1"/>
          </p:cNvSpPr>
          <p:nvPr>
            <p:ph type="sldImg"/>
          </p:nvPr>
        </p:nvSpPr>
        <p:spPr>
          <a:solidFill>
            <a:srgbClr val="FFFFFF"/>
          </a:solidFill>
          <a:ln/>
        </p:spPr>
      </p:sp>
      <p:sp>
        <p:nvSpPr>
          <p:cNvPr id="116739" name="Rectangle 3">
            <a:extLst>
              <a:ext uri="{FF2B5EF4-FFF2-40B4-BE49-F238E27FC236}">
                <a16:creationId xmlns:a16="http://schemas.microsoft.com/office/drawing/2014/main" id="{58F0DBEB-FAE3-9248-930D-1EA54635C52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a:extLst>
              <a:ext uri="{FF2B5EF4-FFF2-40B4-BE49-F238E27FC236}">
                <a16:creationId xmlns:a16="http://schemas.microsoft.com/office/drawing/2014/main" id="{9055CBFD-FBB1-7546-9D01-91DE0CE02C2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39DFD628-D5C5-3645-AEE4-32A87E54DEFC}" type="slidenum">
              <a:rPr lang="en-US" altLang="en-US" sz="1200">
                <a:latin typeface="Arial" panose="020B0604020202020204" pitchFamily="34" charset="0"/>
              </a:rPr>
              <a:pPr/>
              <a:t>54</a:t>
            </a:fld>
            <a:endParaRPr lang="en-US" altLang="en-US" sz="1200">
              <a:latin typeface="Arial" panose="020B0604020202020204" pitchFamily="34" charset="0"/>
            </a:endParaRPr>
          </a:p>
        </p:txBody>
      </p:sp>
      <p:sp>
        <p:nvSpPr>
          <p:cNvPr id="118786" name="Rectangle 2">
            <a:extLst>
              <a:ext uri="{FF2B5EF4-FFF2-40B4-BE49-F238E27FC236}">
                <a16:creationId xmlns:a16="http://schemas.microsoft.com/office/drawing/2014/main" id="{D101603A-6C8C-E44A-8F27-62353323EEB7}"/>
              </a:ext>
            </a:extLst>
          </p:cNvPr>
          <p:cNvSpPr>
            <a:spLocks noGrp="1" noRot="1" noChangeAspect="1" noChangeArrowheads="1" noTextEdit="1"/>
          </p:cNvSpPr>
          <p:nvPr>
            <p:ph type="sldImg"/>
          </p:nvPr>
        </p:nvSpPr>
        <p:spPr>
          <a:solidFill>
            <a:srgbClr val="FFFFFF"/>
          </a:solidFill>
          <a:ln/>
        </p:spPr>
      </p:sp>
      <p:sp>
        <p:nvSpPr>
          <p:cNvPr id="118787" name="Rectangle 3">
            <a:extLst>
              <a:ext uri="{FF2B5EF4-FFF2-40B4-BE49-F238E27FC236}">
                <a16:creationId xmlns:a16="http://schemas.microsoft.com/office/drawing/2014/main" id="{27AA8D26-2F5D-BC49-B15D-F4D4357FAEC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a:extLst>
              <a:ext uri="{FF2B5EF4-FFF2-40B4-BE49-F238E27FC236}">
                <a16:creationId xmlns:a16="http://schemas.microsoft.com/office/drawing/2014/main" id="{25634F41-A3A5-E04C-925B-39B799AC857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16683CBC-3D00-B745-B47C-22EC81ACA3FC}" type="slidenum">
              <a:rPr lang="en-US" altLang="en-US" sz="1200">
                <a:latin typeface="Arial" panose="020B0604020202020204" pitchFamily="34" charset="0"/>
              </a:rPr>
              <a:pPr/>
              <a:t>55</a:t>
            </a:fld>
            <a:endParaRPr lang="en-US" altLang="en-US" sz="1200">
              <a:latin typeface="Arial" panose="020B0604020202020204" pitchFamily="34" charset="0"/>
            </a:endParaRPr>
          </a:p>
        </p:txBody>
      </p:sp>
      <p:sp>
        <p:nvSpPr>
          <p:cNvPr id="120834" name="Rectangle 2">
            <a:extLst>
              <a:ext uri="{FF2B5EF4-FFF2-40B4-BE49-F238E27FC236}">
                <a16:creationId xmlns:a16="http://schemas.microsoft.com/office/drawing/2014/main" id="{E188BA78-738B-5E4F-89A2-DCC743634DAA}"/>
              </a:ext>
            </a:extLst>
          </p:cNvPr>
          <p:cNvSpPr>
            <a:spLocks noGrp="1" noRot="1" noChangeAspect="1" noChangeArrowheads="1" noTextEdit="1"/>
          </p:cNvSpPr>
          <p:nvPr>
            <p:ph type="sldImg"/>
          </p:nvPr>
        </p:nvSpPr>
        <p:spPr>
          <a:solidFill>
            <a:srgbClr val="FFFFFF"/>
          </a:solidFill>
          <a:ln/>
        </p:spPr>
      </p:sp>
      <p:sp>
        <p:nvSpPr>
          <p:cNvPr id="120835" name="Rectangle 3">
            <a:extLst>
              <a:ext uri="{FF2B5EF4-FFF2-40B4-BE49-F238E27FC236}">
                <a16:creationId xmlns:a16="http://schemas.microsoft.com/office/drawing/2014/main" id="{28BD8CA7-F9DA-F24E-B255-17FDFDE19C76}"/>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86D190ED-4C10-B348-920A-15C8B22DF8A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DCAAB207-EF22-2A4D-B69A-C9DA0EB96429}" type="slidenum">
              <a:rPr lang="en-US" altLang="en-US" sz="1200">
                <a:latin typeface="Times" pitchFamily="2" charset="0"/>
              </a:rPr>
              <a:pPr/>
              <a:t>56</a:t>
            </a:fld>
            <a:endParaRPr lang="en-US" altLang="en-US" sz="1200">
              <a:latin typeface="Times" pitchFamily="2" charset="0"/>
            </a:endParaRPr>
          </a:p>
        </p:txBody>
      </p:sp>
      <p:sp>
        <p:nvSpPr>
          <p:cNvPr id="122882" name="Rectangle 2">
            <a:extLst>
              <a:ext uri="{FF2B5EF4-FFF2-40B4-BE49-F238E27FC236}">
                <a16:creationId xmlns:a16="http://schemas.microsoft.com/office/drawing/2014/main" id="{8C3D781F-E6C4-9C46-AA67-C7049FB8911B}"/>
              </a:ext>
            </a:extLst>
          </p:cNvPr>
          <p:cNvSpPr>
            <a:spLocks noGrp="1" noRot="1" noChangeAspect="1" noChangeArrowheads="1" noTextEdit="1"/>
          </p:cNvSpPr>
          <p:nvPr>
            <p:ph type="sldImg"/>
          </p:nvPr>
        </p:nvSpPr>
        <p:spPr>
          <a:solidFill>
            <a:srgbClr val="FFFFFF"/>
          </a:solidFill>
          <a:ln/>
        </p:spPr>
      </p:sp>
      <p:sp>
        <p:nvSpPr>
          <p:cNvPr id="775171" name="Rectangle 3">
            <a:extLst>
              <a:ext uri="{FF2B5EF4-FFF2-40B4-BE49-F238E27FC236}">
                <a16:creationId xmlns:a16="http://schemas.microsoft.com/office/drawing/2014/main" id="{D42C822C-84DF-D943-B4D1-0C067986C341}"/>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a:extLst>
              <a:ext uri="{FF2B5EF4-FFF2-40B4-BE49-F238E27FC236}">
                <a16:creationId xmlns:a16="http://schemas.microsoft.com/office/drawing/2014/main" id="{679302F3-3978-BA42-9CC6-346F39ABEAE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DD8EBDE4-BCDC-5A4B-A58F-CB49BE7F21D8}" type="slidenum">
              <a:rPr lang="en-US" altLang="en-US" sz="1200">
                <a:latin typeface="Times" pitchFamily="2" charset="0"/>
              </a:rPr>
              <a:pPr/>
              <a:t>57</a:t>
            </a:fld>
            <a:endParaRPr lang="en-US" altLang="en-US" sz="1200">
              <a:latin typeface="Times" pitchFamily="2" charset="0"/>
            </a:endParaRPr>
          </a:p>
        </p:txBody>
      </p:sp>
      <p:sp>
        <p:nvSpPr>
          <p:cNvPr id="124930" name="Rectangle 2">
            <a:extLst>
              <a:ext uri="{FF2B5EF4-FFF2-40B4-BE49-F238E27FC236}">
                <a16:creationId xmlns:a16="http://schemas.microsoft.com/office/drawing/2014/main" id="{10360266-82C2-9543-A6D6-658E6D4194BD}"/>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a:extLst>
              <a:ext uri="{FF2B5EF4-FFF2-40B4-BE49-F238E27FC236}">
                <a16:creationId xmlns:a16="http://schemas.microsoft.com/office/drawing/2014/main" id="{10C430EB-93A0-ED41-876C-A18259A146D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C895129F-CC3D-584F-B445-5A4D62C7D50E}" type="slidenum">
              <a:rPr lang="en-US" altLang="en-US" sz="1200">
                <a:latin typeface="Times" pitchFamily="2" charset="0"/>
              </a:rPr>
              <a:pPr/>
              <a:t>58</a:t>
            </a:fld>
            <a:endParaRPr lang="en-US" altLang="en-US" sz="1200">
              <a:latin typeface="Times" pitchFamily="2" charset="0"/>
            </a:endParaRPr>
          </a:p>
        </p:txBody>
      </p:sp>
      <p:sp>
        <p:nvSpPr>
          <p:cNvPr id="126978" name="Rectangle 2">
            <a:extLst>
              <a:ext uri="{FF2B5EF4-FFF2-40B4-BE49-F238E27FC236}">
                <a16:creationId xmlns:a16="http://schemas.microsoft.com/office/drawing/2014/main" id="{37083ECA-CAC1-DF40-B260-4DD93CE4B721}"/>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DDB31C00-D57F-AE4F-B68E-4AC3F310D6F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177A2612-D852-4148-9F11-CD7D0E29501A}" type="slidenum">
              <a:rPr lang="en-US" altLang="en-US" sz="1200">
                <a:latin typeface="Times" pitchFamily="2" charset="0"/>
              </a:rPr>
              <a:pPr/>
              <a:t>64</a:t>
            </a:fld>
            <a:endParaRPr lang="en-US" altLang="en-US" sz="1200">
              <a:latin typeface="Times" pitchFamily="2" charset="0"/>
            </a:endParaRPr>
          </a:p>
        </p:txBody>
      </p:sp>
      <p:sp>
        <p:nvSpPr>
          <p:cNvPr id="134146" name="Rectangle 2">
            <a:extLst>
              <a:ext uri="{FF2B5EF4-FFF2-40B4-BE49-F238E27FC236}">
                <a16:creationId xmlns:a16="http://schemas.microsoft.com/office/drawing/2014/main" id="{B10B2A8E-FD85-E441-A526-9172D18ED27D}"/>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7BE41737-7532-4E45-8EBF-9D0588204B1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9DFE7A6D-EEC3-5240-A838-480269F125F7}" type="slidenum">
              <a:rPr lang="en-US" altLang="en-US" sz="1200">
                <a:latin typeface="Times" pitchFamily="2" charset="0"/>
              </a:rPr>
              <a:pPr/>
              <a:t>65</a:t>
            </a:fld>
            <a:endParaRPr lang="en-US" altLang="en-US" sz="1200">
              <a:latin typeface="Times" pitchFamily="2" charset="0"/>
            </a:endParaRPr>
          </a:p>
        </p:txBody>
      </p:sp>
      <p:sp>
        <p:nvSpPr>
          <p:cNvPr id="136194" name="Rectangle 2">
            <a:extLst>
              <a:ext uri="{FF2B5EF4-FFF2-40B4-BE49-F238E27FC236}">
                <a16:creationId xmlns:a16="http://schemas.microsoft.com/office/drawing/2014/main" id="{7EA61EA6-4E7F-3949-8472-EACD34916463}"/>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B29E7310-3725-B346-9FF3-B4A00508CA7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B9959637-449B-C543-B7F6-34F4C0992B64}" type="slidenum">
              <a:rPr lang="en-US" altLang="en-US" sz="1200">
                <a:latin typeface="Times" pitchFamily="2" charset="0"/>
              </a:rPr>
              <a:pPr/>
              <a:t>11</a:t>
            </a:fld>
            <a:endParaRPr lang="en-US" altLang="en-US" sz="1200">
              <a:latin typeface="Times" pitchFamily="2" charset="0"/>
            </a:endParaRPr>
          </a:p>
        </p:txBody>
      </p:sp>
      <p:sp>
        <p:nvSpPr>
          <p:cNvPr id="35842" name="Rectangle 2">
            <a:extLst>
              <a:ext uri="{FF2B5EF4-FFF2-40B4-BE49-F238E27FC236}">
                <a16:creationId xmlns:a16="http://schemas.microsoft.com/office/drawing/2014/main" id="{199ED240-173F-6C4C-891B-FFEF072D6323}"/>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29448EE7-A11D-5046-BB1A-F88D7393F51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6E5EA566-8EE8-1148-B9F7-8C67C43802C2}" type="slidenum">
              <a:rPr lang="en-US" altLang="en-US" sz="1200">
                <a:latin typeface="Times" pitchFamily="2" charset="0"/>
              </a:rPr>
              <a:pPr/>
              <a:t>66</a:t>
            </a:fld>
            <a:endParaRPr lang="en-US" altLang="en-US" sz="1200">
              <a:latin typeface="Times" pitchFamily="2" charset="0"/>
            </a:endParaRPr>
          </a:p>
        </p:txBody>
      </p:sp>
      <p:sp>
        <p:nvSpPr>
          <p:cNvPr id="138242" name="Rectangle 2">
            <a:extLst>
              <a:ext uri="{FF2B5EF4-FFF2-40B4-BE49-F238E27FC236}">
                <a16:creationId xmlns:a16="http://schemas.microsoft.com/office/drawing/2014/main" id="{64110381-CFDC-654F-8923-A105A7CA98FE}"/>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a:extLst>
              <a:ext uri="{FF2B5EF4-FFF2-40B4-BE49-F238E27FC236}">
                <a16:creationId xmlns:a16="http://schemas.microsoft.com/office/drawing/2014/main" id="{A9FB380C-CD5A-B047-B1FE-3F4B47B684E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9F966AEA-1D84-424D-8124-1DCD97506F1E}" type="slidenum">
              <a:rPr lang="en-US" altLang="en-US" sz="1200">
                <a:latin typeface="Times" pitchFamily="2" charset="0"/>
              </a:rPr>
              <a:pPr/>
              <a:t>67</a:t>
            </a:fld>
            <a:endParaRPr lang="en-US" altLang="en-US" sz="1200">
              <a:latin typeface="Times" pitchFamily="2" charset="0"/>
            </a:endParaRPr>
          </a:p>
        </p:txBody>
      </p:sp>
      <p:sp>
        <p:nvSpPr>
          <p:cNvPr id="140290" name="Rectangle 2">
            <a:extLst>
              <a:ext uri="{FF2B5EF4-FFF2-40B4-BE49-F238E27FC236}">
                <a16:creationId xmlns:a16="http://schemas.microsoft.com/office/drawing/2014/main" id="{47D0314A-0667-5849-AF6E-F0D39A735C4B}"/>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a:extLst>
              <a:ext uri="{FF2B5EF4-FFF2-40B4-BE49-F238E27FC236}">
                <a16:creationId xmlns:a16="http://schemas.microsoft.com/office/drawing/2014/main" id="{740D0054-15B2-1340-91AD-81534B8A226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2BFA399F-9E07-7D4B-9AC9-0C019D6C5A05}" type="slidenum">
              <a:rPr lang="en-US" altLang="en-US" sz="1200">
                <a:latin typeface="Times" pitchFamily="2" charset="0"/>
              </a:rPr>
              <a:pPr/>
              <a:t>68</a:t>
            </a:fld>
            <a:endParaRPr lang="en-US" altLang="en-US" sz="1200">
              <a:latin typeface="Times" pitchFamily="2" charset="0"/>
            </a:endParaRPr>
          </a:p>
        </p:txBody>
      </p:sp>
      <p:sp>
        <p:nvSpPr>
          <p:cNvPr id="142338" name="Rectangle 2">
            <a:extLst>
              <a:ext uri="{FF2B5EF4-FFF2-40B4-BE49-F238E27FC236}">
                <a16:creationId xmlns:a16="http://schemas.microsoft.com/office/drawing/2014/main" id="{03501DCD-4C72-5247-8D12-37552AC1F8A2}"/>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a:extLst>
              <a:ext uri="{FF2B5EF4-FFF2-40B4-BE49-F238E27FC236}">
                <a16:creationId xmlns:a16="http://schemas.microsoft.com/office/drawing/2014/main" id="{13C659E1-D9A2-2047-B0C6-659AF4EB445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9A80879C-44A7-0842-A3D4-8E2CAAFC3449}" type="slidenum">
              <a:rPr lang="en-US" altLang="en-US" sz="1200">
                <a:latin typeface="Times" pitchFamily="2" charset="0"/>
              </a:rPr>
              <a:pPr/>
              <a:t>69</a:t>
            </a:fld>
            <a:endParaRPr lang="en-US" altLang="en-US" sz="1200">
              <a:latin typeface="Times" pitchFamily="2" charset="0"/>
            </a:endParaRPr>
          </a:p>
        </p:txBody>
      </p:sp>
      <p:sp>
        <p:nvSpPr>
          <p:cNvPr id="144386" name="Rectangle 2">
            <a:extLst>
              <a:ext uri="{FF2B5EF4-FFF2-40B4-BE49-F238E27FC236}">
                <a16:creationId xmlns:a16="http://schemas.microsoft.com/office/drawing/2014/main" id="{1A3D1D6C-3929-B54F-87A2-8FD5E059A8A8}"/>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a:extLst>
              <a:ext uri="{FF2B5EF4-FFF2-40B4-BE49-F238E27FC236}">
                <a16:creationId xmlns:a16="http://schemas.microsoft.com/office/drawing/2014/main" id="{74C92C7A-58AD-8C48-A967-0A972D735B4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2A4A7136-19F4-7744-A3E2-7B815223B54B}" type="slidenum">
              <a:rPr lang="en-US" altLang="en-US" sz="1200">
                <a:latin typeface="Times" pitchFamily="2" charset="0"/>
              </a:rPr>
              <a:pPr/>
              <a:t>70</a:t>
            </a:fld>
            <a:endParaRPr lang="en-US" altLang="en-US" sz="1200">
              <a:latin typeface="Times" pitchFamily="2" charset="0"/>
            </a:endParaRPr>
          </a:p>
        </p:txBody>
      </p:sp>
      <p:sp>
        <p:nvSpPr>
          <p:cNvPr id="146434" name="Rectangle 2">
            <a:extLst>
              <a:ext uri="{FF2B5EF4-FFF2-40B4-BE49-F238E27FC236}">
                <a16:creationId xmlns:a16="http://schemas.microsoft.com/office/drawing/2014/main" id="{E1C8BD20-5033-B843-A602-9DF30D317848}"/>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a:extLst>
              <a:ext uri="{FF2B5EF4-FFF2-40B4-BE49-F238E27FC236}">
                <a16:creationId xmlns:a16="http://schemas.microsoft.com/office/drawing/2014/main" id="{A1AF416D-ACE3-1540-826D-502B95928F5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0BF42C5F-C448-1247-BB65-537D8E708E65}" type="slidenum">
              <a:rPr lang="en-US" altLang="en-US" sz="1200">
                <a:latin typeface="Times" pitchFamily="2" charset="0"/>
              </a:rPr>
              <a:pPr/>
              <a:t>71</a:t>
            </a:fld>
            <a:endParaRPr lang="en-US" altLang="en-US" sz="1200">
              <a:latin typeface="Times" pitchFamily="2" charset="0"/>
            </a:endParaRPr>
          </a:p>
        </p:txBody>
      </p:sp>
      <p:sp>
        <p:nvSpPr>
          <p:cNvPr id="148482" name="Rectangle 2">
            <a:extLst>
              <a:ext uri="{FF2B5EF4-FFF2-40B4-BE49-F238E27FC236}">
                <a16:creationId xmlns:a16="http://schemas.microsoft.com/office/drawing/2014/main" id="{A86BAEBE-C8A4-A841-9185-6266841C1275}"/>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a:extLst>
              <a:ext uri="{FF2B5EF4-FFF2-40B4-BE49-F238E27FC236}">
                <a16:creationId xmlns:a16="http://schemas.microsoft.com/office/drawing/2014/main" id="{CAE0035D-AAEB-6449-A3A2-58DE6E34F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CB7A1C97-3971-4747-9385-C2F0D574DB7D}" type="slidenum">
              <a:rPr lang="en-US" altLang="en-US" sz="1200">
                <a:latin typeface="Times" pitchFamily="2" charset="0"/>
              </a:rPr>
              <a:pPr/>
              <a:t>72</a:t>
            </a:fld>
            <a:endParaRPr lang="en-US" altLang="en-US" sz="1200">
              <a:latin typeface="Times" pitchFamily="2" charset="0"/>
            </a:endParaRPr>
          </a:p>
        </p:txBody>
      </p:sp>
      <p:sp>
        <p:nvSpPr>
          <p:cNvPr id="150530" name="Rectangle 2">
            <a:extLst>
              <a:ext uri="{FF2B5EF4-FFF2-40B4-BE49-F238E27FC236}">
                <a16:creationId xmlns:a16="http://schemas.microsoft.com/office/drawing/2014/main" id="{DE9FAC13-21C4-AF4F-B1A8-025864BB2CAE}"/>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a:extLst>
              <a:ext uri="{FF2B5EF4-FFF2-40B4-BE49-F238E27FC236}">
                <a16:creationId xmlns:a16="http://schemas.microsoft.com/office/drawing/2014/main" id="{DC4428F4-B194-D14E-9D5C-065C5FB548E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3E3D6529-EE12-5046-BE05-ED5BCE06E011}" type="slidenum">
              <a:rPr lang="en-US" altLang="en-US" sz="1200">
                <a:latin typeface="Times" pitchFamily="2" charset="0"/>
              </a:rPr>
              <a:pPr/>
              <a:t>73</a:t>
            </a:fld>
            <a:endParaRPr lang="en-US" altLang="en-US" sz="1200">
              <a:latin typeface="Times" pitchFamily="2" charset="0"/>
            </a:endParaRPr>
          </a:p>
        </p:txBody>
      </p:sp>
      <p:sp>
        <p:nvSpPr>
          <p:cNvPr id="152578" name="Rectangle 2">
            <a:extLst>
              <a:ext uri="{FF2B5EF4-FFF2-40B4-BE49-F238E27FC236}">
                <a16:creationId xmlns:a16="http://schemas.microsoft.com/office/drawing/2014/main" id="{22B92907-8D30-1348-A3D6-3EB0A9DDD09C}"/>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a:extLst>
              <a:ext uri="{FF2B5EF4-FFF2-40B4-BE49-F238E27FC236}">
                <a16:creationId xmlns:a16="http://schemas.microsoft.com/office/drawing/2014/main" id="{B3B54BC9-7DFF-6048-9616-301A74AC39B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38C69EC2-13AC-8247-BDD6-3A8F69DE0C67}" type="slidenum">
              <a:rPr lang="en-US" altLang="en-US" sz="1200">
                <a:latin typeface="Times" pitchFamily="2" charset="0"/>
              </a:rPr>
              <a:pPr/>
              <a:t>74</a:t>
            </a:fld>
            <a:endParaRPr lang="en-US" altLang="en-US" sz="1200">
              <a:latin typeface="Times" pitchFamily="2" charset="0"/>
            </a:endParaRPr>
          </a:p>
        </p:txBody>
      </p:sp>
      <p:sp>
        <p:nvSpPr>
          <p:cNvPr id="154626" name="Rectangle 2">
            <a:extLst>
              <a:ext uri="{FF2B5EF4-FFF2-40B4-BE49-F238E27FC236}">
                <a16:creationId xmlns:a16="http://schemas.microsoft.com/office/drawing/2014/main" id="{C3F13B97-5628-E745-BED8-B9BE8531CE5A}"/>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a:extLst>
              <a:ext uri="{FF2B5EF4-FFF2-40B4-BE49-F238E27FC236}">
                <a16:creationId xmlns:a16="http://schemas.microsoft.com/office/drawing/2014/main" id="{D5C0FF25-E538-D748-94F0-25ABAB77A06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80F26623-B7E4-8B4A-8293-C979DF76AD31}" type="slidenum">
              <a:rPr lang="en-US" altLang="en-US" sz="1200">
                <a:latin typeface="Times" pitchFamily="2" charset="0"/>
              </a:rPr>
              <a:pPr/>
              <a:t>75</a:t>
            </a:fld>
            <a:endParaRPr lang="en-US" altLang="en-US" sz="1200">
              <a:latin typeface="Times" pitchFamily="2" charset="0"/>
            </a:endParaRPr>
          </a:p>
        </p:txBody>
      </p:sp>
      <p:sp>
        <p:nvSpPr>
          <p:cNvPr id="156674" name="Rectangle 2">
            <a:extLst>
              <a:ext uri="{FF2B5EF4-FFF2-40B4-BE49-F238E27FC236}">
                <a16:creationId xmlns:a16="http://schemas.microsoft.com/office/drawing/2014/main" id="{A3D8A919-7A55-2841-A2C6-69F231099CCA}"/>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9B462CCD-665E-4346-8D54-75F00FFADD8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A31DC20D-C30B-A34E-973B-F7C306439BDE}" type="slidenum">
              <a:rPr lang="en-US" altLang="en-US" sz="1200">
                <a:latin typeface="Times" pitchFamily="2" charset="0"/>
              </a:rPr>
              <a:pPr/>
              <a:t>12</a:t>
            </a:fld>
            <a:endParaRPr lang="en-US" altLang="en-US" sz="1200">
              <a:latin typeface="Times" pitchFamily="2" charset="0"/>
            </a:endParaRPr>
          </a:p>
        </p:txBody>
      </p:sp>
      <p:sp>
        <p:nvSpPr>
          <p:cNvPr id="37890" name="Rectangle 2">
            <a:extLst>
              <a:ext uri="{FF2B5EF4-FFF2-40B4-BE49-F238E27FC236}">
                <a16:creationId xmlns:a16="http://schemas.microsoft.com/office/drawing/2014/main" id="{B1620EDD-938C-D24D-88FA-BDDCE478C5E9}"/>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EA10A6F0-5B84-924C-BE53-CCAFCC2E193A}"/>
              </a:ext>
            </a:extLst>
          </p:cNvPr>
          <p:cNvSpPr>
            <a:spLocks noGrp="1" noRot="1" noChangeAspect="1" noChangeArrowheads="1" noTextEdit="1"/>
          </p:cNvSpPr>
          <p:nvPr>
            <p:ph type="sldImg"/>
          </p:nvPr>
        </p:nvSpPr>
        <p:spPr>
          <a:ln/>
        </p:spPr>
      </p:sp>
      <p:sp>
        <p:nvSpPr>
          <p:cNvPr id="158722" name="Notes Placeholder 2">
            <a:extLst>
              <a:ext uri="{FF2B5EF4-FFF2-40B4-BE49-F238E27FC236}">
                <a16:creationId xmlns:a16="http://schemas.microsoft.com/office/drawing/2014/main" id="{8007F196-DF25-574E-AB0A-796E674AED8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
        <p:nvSpPr>
          <p:cNvPr id="158723" name="Slide Number Placeholder 3">
            <a:extLst>
              <a:ext uri="{FF2B5EF4-FFF2-40B4-BE49-F238E27FC236}">
                <a16:creationId xmlns:a16="http://schemas.microsoft.com/office/drawing/2014/main" id="{EBEC8DE9-6D17-704D-A8D8-78F90D7909E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EE826B69-A632-C748-9940-954E36DE3EB4}" type="slidenum">
              <a:rPr lang="en-US" altLang="en-US" sz="1200">
                <a:latin typeface="Times" pitchFamily="2" charset="0"/>
              </a:rPr>
              <a:pPr/>
              <a:t>76</a:t>
            </a:fld>
            <a:endParaRPr lang="en-US" altLang="en-US" sz="1200">
              <a:latin typeface="Times" pitchFamily="2"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a:extLst>
              <a:ext uri="{FF2B5EF4-FFF2-40B4-BE49-F238E27FC236}">
                <a16:creationId xmlns:a16="http://schemas.microsoft.com/office/drawing/2014/main" id="{25FB82CD-36AA-C34E-AC1A-F368371B6E0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D34A33B1-856D-D943-B3AF-9489A5E37312}" type="slidenum">
              <a:rPr lang="en-US" altLang="en-US" sz="1200">
                <a:latin typeface="Times" pitchFamily="2" charset="0"/>
              </a:rPr>
              <a:pPr/>
              <a:t>89</a:t>
            </a:fld>
            <a:endParaRPr lang="en-US" altLang="en-US" sz="1200">
              <a:latin typeface="Times" pitchFamily="2" charset="0"/>
            </a:endParaRPr>
          </a:p>
        </p:txBody>
      </p:sp>
      <p:sp>
        <p:nvSpPr>
          <p:cNvPr id="173058" name="Rectangle 2">
            <a:extLst>
              <a:ext uri="{FF2B5EF4-FFF2-40B4-BE49-F238E27FC236}">
                <a16:creationId xmlns:a16="http://schemas.microsoft.com/office/drawing/2014/main" id="{6523DD69-5BE9-DC4B-AE46-26086CDB796E}"/>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7">
            <a:extLst>
              <a:ext uri="{FF2B5EF4-FFF2-40B4-BE49-F238E27FC236}">
                <a16:creationId xmlns:a16="http://schemas.microsoft.com/office/drawing/2014/main" id="{F5879438-CC5B-4E42-840A-3C0E6943B80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26A025ED-47EF-724E-A7B5-538696239E3D}" type="slidenum">
              <a:rPr lang="en-US" altLang="en-US" sz="1200">
                <a:latin typeface="Times" pitchFamily="2" charset="0"/>
              </a:rPr>
              <a:pPr/>
              <a:t>90</a:t>
            </a:fld>
            <a:endParaRPr lang="en-US" altLang="en-US" sz="1200">
              <a:latin typeface="Times" pitchFamily="2" charset="0"/>
            </a:endParaRPr>
          </a:p>
        </p:txBody>
      </p:sp>
      <p:sp>
        <p:nvSpPr>
          <p:cNvPr id="175106" name="Rectangle 2">
            <a:extLst>
              <a:ext uri="{FF2B5EF4-FFF2-40B4-BE49-F238E27FC236}">
                <a16:creationId xmlns:a16="http://schemas.microsoft.com/office/drawing/2014/main" id="{603F0006-F84F-6C40-B1AC-1D4187197228}"/>
              </a:ext>
            </a:extLst>
          </p:cNvPr>
          <p:cNvSpPr>
            <a:spLocks noGrp="1" noRot="1" noChangeAspect="1" noChangeArrowheads="1" noTextEdit="1"/>
          </p:cNvSpPr>
          <p:nvPr>
            <p:ph type="sldImg"/>
          </p:nvPr>
        </p:nvSpPr>
        <p:spPr>
          <a:solidFill>
            <a:srgbClr val="FFFFFF"/>
          </a:solidFill>
          <a:ln/>
        </p:spPr>
      </p:sp>
      <p:sp>
        <p:nvSpPr>
          <p:cNvPr id="69635" name="Rectangle 3">
            <a:extLst>
              <a:ext uri="{FF2B5EF4-FFF2-40B4-BE49-F238E27FC236}">
                <a16:creationId xmlns:a16="http://schemas.microsoft.com/office/drawing/2014/main" id="{BE72DDCA-0753-C94F-8CA4-C0F4DF71993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7">
            <a:extLst>
              <a:ext uri="{FF2B5EF4-FFF2-40B4-BE49-F238E27FC236}">
                <a16:creationId xmlns:a16="http://schemas.microsoft.com/office/drawing/2014/main" id="{B2F1895A-A0EC-D043-9C40-6274A5C5799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52D705D3-37DA-9E4F-9F1C-0B1B8627AF2B}" type="slidenum">
              <a:rPr lang="en-US" altLang="en-US" sz="1200">
                <a:latin typeface="Times" pitchFamily="2" charset="0"/>
              </a:rPr>
              <a:pPr/>
              <a:t>91</a:t>
            </a:fld>
            <a:endParaRPr lang="en-US" altLang="en-US" sz="1200">
              <a:latin typeface="Times" pitchFamily="2" charset="0"/>
            </a:endParaRPr>
          </a:p>
        </p:txBody>
      </p:sp>
      <p:sp>
        <p:nvSpPr>
          <p:cNvPr id="177154" name="Rectangle 2">
            <a:extLst>
              <a:ext uri="{FF2B5EF4-FFF2-40B4-BE49-F238E27FC236}">
                <a16:creationId xmlns:a16="http://schemas.microsoft.com/office/drawing/2014/main" id="{F678FC73-767A-E64B-B5D5-6762CA9BCB07}"/>
              </a:ext>
            </a:extLst>
          </p:cNvPr>
          <p:cNvSpPr>
            <a:spLocks noGrp="1" noRot="1" noChangeAspect="1" noChangeArrowheads="1" noTextEdit="1"/>
          </p:cNvSpPr>
          <p:nvPr>
            <p:ph type="sldImg"/>
          </p:nvPr>
        </p:nvSpPr>
        <p:spPr>
          <a:solidFill>
            <a:srgbClr val="FFFFFF"/>
          </a:solidFill>
          <a:ln/>
        </p:spPr>
      </p:sp>
      <p:sp>
        <p:nvSpPr>
          <p:cNvPr id="69635" name="Rectangle 3">
            <a:extLst>
              <a:ext uri="{FF2B5EF4-FFF2-40B4-BE49-F238E27FC236}">
                <a16:creationId xmlns:a16="http://schemas.microsoft.com/office/drawing/2014/main" id="{BE72DDCA-0753-C94F-8CA4-C0F4DF71993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a:extLst>
              <a:ext uri="{FF2B5EF4-FFF2-40B4-BE49-F238E27FC236}">
                <a16:creationId xmlns:a16="http://schemas.microsoft.com/office/drawing/2014/main" id="{84C14F2B-B273-4E41-95EE-87CF4943B64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37709791-828F-0244-9F4A-8449F1D84968}" type="slidenum">
              <a:rPr lang="en-US" altLang="en-US" sz="1200">
                <a:latin typeface="Arial" panose="020B0604020202020204" pitchFamily="34" charset="0"/>
              </a:rPr>
              <a:pPr/>
              <a:t>93</a:t>
            </a:fld>
            <a:endParaRPr lang="en-US" altLang="en-US" sz="1200">
              <a:latin typeface="Arial" panose="020B0604020202020204" pitchFamily="34" charset="0"/>
            </a:endParaRPr>
          </a:p>
        </p:txBody>
      </p:sp>
      <p:sp>
        <p:nvSpPr>
          <p:cNvPr id="180226" name="Rectangle 2">
            <a:extLst>
              <a:ext uri="{FF2B5EF4-FFF2-40B4-BE49-F238E27FC236}">
                <a16:creationId xmlns:a16="http://schemas.microsoft.com/office/drawing/2014/main" id="{32177ED5-3EAE-B344-8921-F6532890E928}"/>
              </a:ext>
            </a:extLst>
          </p:cNvPr>
          <p:cNvSpPr>
            <a:spLocks noGrp="1" noRot="1" noChangeAspect="1" noChangeArrowheads="1" noTextEdit="1"/>
          </p:cNvSpPr>
          <p:nvPr>
            <p:ph type="sldImg"/>
          </p:nvPr>
        </p:nvSpPr>
        <p:spPr>
          <a:ln/>
        </p:spPr>
      </p:sp>
      <p:sp>
        <p:nvSpPr>
          <p:cNvPr id="180227" name="Rectangle 3">
            <a:extLst>
              <a:ext uri="{FF2B5EF4-FFF2-40B4-BE49-F238E27FC236}">
                <a16:creationId xmlns:a16="http://schemas.microsoft.com/office/drawing/2014/main" id="{EEF2B83B-3F14-8D4A-831E-8A0854082D6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1">
            <a:extLst>
              <a:ext uri="{FF2B5EF4-FFF2-40B4-BE49-F238E27FC236}">
                <a16:creationId xmlns:a16="http://schemas.microsoft.com/office/drawing/2014/main" id="{4A31238C-3566-3D4B-9524-4A11E70A957D}"/>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F1E42BDF-0F8A-EA48-A26D-2A2B13570408}" type="datetime1">
              <a:rPr lang="en-US" altLang="en-US" sz="1200" smtClean="0">
                <a:latin typeface="Arial" panose="020B0604020202020204" pitchFamily="34" charset="0"/>
              </a:rPr>
              <a:pPr/>
              <a:t>1/31/21</a:t>
            </a:fld>
            <a:endParaRPr lang="en-US" altLang="en-US" sz="1200">
              <a:latin typeface="Arial" panose="020B0604020202020204" pitchFamily="34" charset="0"/>
            </a:endParaRPr>
          </a:p>
        </p:txBody>
      </p:sp>
      <p:sp>
        <p:nvSpPr>
          <p:cNvPr id="185346" name="Rectangle 13">
            <a:extLst>
              <a:ext uri="{FF2B5EF4-FFF2-40B4-BE49-F238E27FC236}">
                <a16:creationId xmlns:a16="http://schemas.microsoft.com/office/drawing/2014/main" id="{DCD32E9D-109F-4645-AA59-B5E004BC5A8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A29A2E71-5CBF-8042-85B5-5110235F9E62}" type="slidenum">
              <a:rPr lang="en-US" altLang="en-US" sz="1200">
                <a:latin typeface="Arial" panose="020B0604020202020204" pitchFamily="34" charset="0"/>
              </a:rPr>
              <a:pPr/>
              <a:t>97</a:t>
            </a:fld>
            <a:endParaRPr lang="en-US" altLang="en-US" sz="1200">
              <a:latin typeface="Arial" panose="020B0604020202020204" pitchFamily="34" charset="0"/>
            </a:endParaRPr>
          </a:p>
        </p:txBody>
      </p:sp>
      <p:sp>
        <p:nvSpPr>
          <p:cNvPr id="185347" name="Rectangle 2">
            <a:extLst>
              <a:ext uri="{FF2B5EF4-FFF2-40B4-BE49-F238E27FC236}">
                <a16:creationId xmlns:a16="http://schemas.microsoft.com/office/drawing/2014/main" id="{AED3F0AB-4F04-9D43-9255-70AA6AAD04C6}"/>
              </a:ext>
            </a:extLst>
          </p:cNvPr>
          <p:cNvSpPr>
            <a:spLocks noGrp="1" noRot="1" noChangeAspect="1" noChangeArrowheads="1" noTextEdit="1"/>
          </p:cNvSpPr>
          <p:nvPr>
            <p:ph type="sldImg"/>
          </p:nvPr>
        </p:nvSpPr>
        <p:spPr>
          <a:xfrm>
            <a:off x="1122363" y="698500"/>
            <a:ext cx="4648200" cy="3486150"/>
          </a:xfrm>
          <a:ln/>
        </p:spPr>
      </p:sp>
      <p:sp>
        <p:nvSpPr>
          <p:cNvPr id="185348" name="Rectangle 3">
            <a:extLst>
              <a:ext uri="{FF2B5EF4-FFF2-40B4-BE49-F238E27FC236}">
                <a16:creationId xmlns:a16="http://schemas.microsoft.com/office/drawing/2014/main" id="{F062BE62-E3C8-EA44-A2C5-1205F55326B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a:extLst>
              <a:ext uri="{FF2B5EF4-FFF2-40B4-BE49-F238E27FC236}">
                <a16:creationId xmlns:a16="http://schemas.microsoft.com/office/drawing/2014/main" id="{C4405590-FDAA-7D44-BCD3-C974D837A485}"/>
              </a:ext>
            </a:extLst>
          </p:cNvPr>
          <p:cNvSpPr>
            <a:spLocks noGrp="1" noRot="1" noChangeAspect="1" noChangeArrowheads="1" noTextEdit="1"/>
          </p:cNvSpPr>
          <p:nvPr>
            <p:ph type="sldImg"/>
          </p:nvPr>
        </p:nvSpPr>
        <p:spPr>
          <a:ln/>
        </p:spPr>
      </p:sp>
      <p:sp>
        <p:nvSpPr>
          <p:cNvPr id="189442" name="Rectangle 3">
            <a:extLst>
              <a:ext uri="{FF2B5EF4-FFF2-40B4-BE49-F238E27FC236}">
                <a16:creationId xmlns:a16="http://schemas.microsoft.com/office/drawing/2014/main" id="{40A38677-B0FF-984F-8104-43526B3F450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7">
            <a:extLst>
              <a:ext uri="{FF2B5EF4-FFF2-40B4-BE49-F238E27FC236}">
                <a16:creationId xmlns:a16="http://schemas.microsoft.com/office/drawing/2014/main" id="{C78CEFC9-D5D6-A44A-8650-9F02CEE1B00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03456550-6B40-9C4C-90FB-7FBBAD3D1BEB}" type="slidenum">
              <a:rPr lang="en-US" altLang="en-US" sz="1200">
                <a:latin typeface="Arial" panose="020B0604020202020204" pitchFamily="34" charset="0"/>
              </a:rPr>
              <a:pPr/>
              <a:t>101</a:t>
            </a:fld>
            <a:endParaRPr lang="en-US" altLang="en-US" sz="1200">
              <a:latin typeface="Arial" panose="020B0604020202020204" pitchFamily="34" charset="0"/>
            </a:endParaRPr>
          </a:p>
        </p:txBody>
      </p:sp>
      <p:sp>
        <p:nvSpPr>
          <p:cNvPr id="191490" name="Rectangle 2">
            <a:extLst>
              <a:ext uri="{FF2B5EF4-FFF2-40B4-BE49-F238E27FC236}">
                <a16:creationId xmlns:a16="http://schemas.microsoft.com/office/drawing/2014/main" id="{D0178BEB-A13F-384D-9265-42EC458D191D}"/>
              </a:ext>
            </a:extLst>
          </p:cNvPr>
          <p:cNvSpPr>
            <a:spLocks noGrp="1" noRot="1" noChangeAspect="1" noChangeArrowheads="1" noTextEdit="1"/>
          </p:cNvSpPr>
          <p:nvPr>
            <p:ph type="sldImg"/>
          </p:nvPr>
        </p:nvSpPr>
        <p:spPr>
          <a:ln/>
        </p:spPr>
      </p:sp>
      <p:sp>
        <p:nvSpPr>
          <p:cNvPr id="191491" name="Rectangle 3">
            <a:extLst>
              <a:ext uri="{FF2B5EF4-FFF2-40B4-BE49-F238E27FC236}">
                <a16:creationId xmlns:a16="http://schemas.microsoft.com/office/drawing/2014/main" id="{675811D2-F246-FA41-9DD4-DDA9C3C5DE5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7">
            <a:extLst>
              <a:ext uri="{FF2B5EF4-FFF2-40B4-BE49-F238E27FC236}">
                <a16:creationId xmlns:a16="http://schemas.microsoft.com/office/drawing/2014/main" id="{258E449C-D5A1-2D46-947D-37E3F6A108F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2FBF7228-8124-8446-864F-BD3B2A5E1A12}" type="slidenum">
              <a:rPr lang="en-US" altLang="en-US" sz="1200">
                <a:latin typeface="Arial" panose="020B0604020202020204" pitchFamily="34" charset="0"/>
              </a:rPr>
              <a:pPr/>
              <a:t>102</a:t>
            </a:fld>
            <a:endParaRPr lang="en-US" altLang="en-US" sz="1200">
              <a:latin typeface="Arial" panose="020B0604020202020204" pitchFamily="34" charset="0"/>
            </a:endParaRPr>
          </a:p>
        </p:txBody>
      </p:sp>
      <p:sp>
        <p:nvSpPr>
          <p:cNvPr id="193538" name="Rectangle 2">
            <a:extLst>
              <a:ext uri="{FF2B5EF4-FFF2-40B4-BE49-F238E27FC236}">
                <a16:creationId xmlns:a16="http://schemas.microsoft.com/office/drawing/2014/main" id="{44E74EF5-BC27-6A40-9067-37750062D44E}"/>
              </a:ext>
            </a:extLst>
          </p:cNvPr>
          <p:cNvSpPr>
            <a:spLocks noGrp="1" noRot="1" noChangeAspect="1" noChangeArrowheads="1" noTextEdit="1"/>
          </p:cNvSpPr>
          <p:nvPr>
            <p:ph type="sldImg"/>
          </p:nvPr>
        </p:nvSpPr>
        <p:spPr>
          <a:ln/>
        </p:spPr>
      </p:sp>
      <p:sp>
        <p:nvSpPr>
          <p:cNvPr id="193539" name="Rectangle 3">
            <a:extLst>
              <a:ext uri="{FF2B5EF4-FFF2-40B4-BE49-F238E27FC236}">
                <a16:creationId xmlns:a16="http://schemas.microsoft.com/office/drawing/2014/main" id="{439100BC-DAB8-3C44-9D74-1BE3F21735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a:extLst>
              <a:ext uri="{FF2B5EF4-FFF2-40B4-BE49-F238E27FC236}">
                <a16:creationId xmlns:a16="http://schemas.microsoft.com/office/drawing/2014/main" id="{E741C6AD-C030-A54E-BF55-993F856EA50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365C1457-E6ED-8945-B60A-3AB38BBEDDA0}" type="slidenum">
              <a:rPr lang="en-US" altLang="en-US" sz="1200">
                <a:latin typeface="Arial" panose="020B0604020202020204" pitchFamily="34" charset="0"/>
              </a:rPr>
              <a:pPr/>
              <a:t>103</a:t>
            </a:fld>
            <a:endParaRPr lang="en-US" altLang="en-US" sz="1200">
              <a:latin typeface="Arial" panose="020B0604020202020204" pitchFamily="34" charset="0"/>
            </a:endParaRPr>
          </a:p>
        </p:txBody>
      </p:sp>
      <p:sp>
        <p:nvSpPr>
          <p:cNvPr id="195586" name="Rectangle 7">
            <a:extLst>
              <a:ext uri="{FF2B5EF4-FFF2-40B4-BE49-F238E27FC236}">
                <a16:creationId xmlns:a16="http://schemas.microsoft.com/office/drawing/2014/main" id="{2F4CEE27-9F6D-4F41-A51F-33B1C0D296BE}"/>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pPr algn="r"/>
            <a:fld id="{4556C121-09E8-4745-ABD0-AD5088961AA1}" type="slidenum">
              <a:rPr lang="en-US" altLang="en-US" sz="1200">
                <a:latin typeface="Myriad Pro"/>
              </a:rPr>
              <a:pPr algn="r"/>
              <a:t>103</a:t>
            </a:fld>
            <a:endParaRPr lang="en-US" altLang="en-US" sz="1200">
              <a:latin typeface="Myriad Pro"/>
            </a:endParaRPr>
          </a:p>
        </p:txBody>
      </p:sp>
      <p:sp>
        <p:nvSpPr>
          <p:cNvPr id="195587" name="Rectangle 2">
            <a:extLst>
              <a:ext uri="{FF2B5EF4-FFF2-40B4-BE49-F238E27FC236}">
                <a16:creationId xmlns:a16="http://schemas.microsoft.com/office/drawing/2014/main" id="{5C5E79A1-88F6-424A-8F68-2058F8808640}"/>
              </a:ext>
            </a:extLst>
          </p:cNvPr>
          <p:cNvSpPr>
            <a:spLocks noGrp="1" noRot="1" noChangeAspect="1" noChangeArrowheads="1" noTextEdit="1"/>
          </p:cNvSpPr>
          <p:nvPr>
            <p:ph type="sldImg"/>
          </p:nvPr>
        </p:nvSpPr>
        <p:spPr>
          <a:solidFill>
            <a:srgbClr val="FFFFFF"/>
          </a:solidFill>
          <a:ln/>
        </p:spPr>
      </p:sp>
      <p:sp>
        <p:nvSpPr>
          <p:cNvPr id="195588" name="Rectangle 3">
            <a:extLst>
              <a:ext uri="{FF2B5EF4-FFF2-40B4-BE49-F238E27FC236}">
                <a16:creationId xmlns:a16="http://schemas.microsoft.com/office/drawing/2014/main" id="{9A9E3D13-ABB2-7946-9D4F-267987F60CCB}"/>
              </a:ext>
            </a:extLst>
          </p:cNvPr>
          <p:cNvSpPr>
            <a:spLocks noGrp="1" noChangeArrowheads="1"/>
          </p:cNvSpPr>
          <p:nvPr>
            <p:ph type="body" idx="1"/>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574303A6-3F35-7945-9A0C-22F382D303B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CA88307A-07E2-A24F-9E92-3A3B871FAE58}" type="slidenum">
              <a:rPr lang="en-US" altLang="en-US" sz="1200">
                <a:latin typeface="Times" pitchFamily="2" charset="0"/>
              </a:rPr>
              <a:pPr/>
              <a:t>13</a:t>
            </a:fld>
            <a:endParaRPr lang="en-US" altLang="en-US" sz="1200">
              <a:latin typeface="Times" pitchFamily="2" charset="0"/>
            </a:endParaRPr>
          </a:p>
        </p:txBody>
      </p:sp>
      <p:sp>
        <p:nvSpPr>
          <p:cNvPr id="39938" name="Rectangle 2">
            <a:extLst>
              <a:ext uri="{FF2B5EF4-FFF2-40B4-BE49-F238E27FC236}">
                <a16:creationId xmlns:a16="http://schemas.microsoft.com/office/drawing/2014/main" id="{4702E6F0-6D75-864C-929A-F3E78886D7E1}"/>
              </a:ext>
            </a:extLst>
          </p:cNvPr>
          <p:cNvSpPr>
            <a:spLocks noGrp="1" noRot="1" noChangeAspect="1" noChangeArrowheads="1" noTextEdit="1"/>
          </p:cNvSpPr>
          <p:nvPr>
            <p:ph type="sldImg"/>
          </p:nvPr>
        </p:nvSpPr>
        <p:spPr>
          <a:solidFill>
            <a:srgbClr val="FFFFFF"/>
          </a:solidFill>
          <a:ln/>
        </p:spPr>
      </p:sp>
      <p:sp>
        <p:nvSpPr>
          <p:cNvPr id="764931" name="Rectangle 3">
            <a:extLst>
              <a:ext uri="{FF2B5EF4-FFF2-40B4-BE49-F238E27FC236}">
                <a16:creationId xmlns:a16="http://schemas.microsoft.com/office/drawing/2014/main" id="{9ABD6741-3984-D24C-BB39-9CAC3C1EAA9C}"/>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7">
            <a:extLst>
              <a:ext uri="{FF2B5EF4-FFF2-40B4-BE49-F238E27FC236}">
                <a16:creationId xmlns:a16="http://schemas.microsoft.com/office/drawing/2014/main" id="{3A5091DE-2949-A742-8430-33F1DD3E7D9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74D4E172-E7BA-8C43-ACAA-1545F93EAFC8}" type="slidenum">
              <a:rPr lang="en-US" altLang="en-US" sz="1200">
                <a:latin typeface="Arial" panose="020B0604020202020204" pitchFamily="34" charset="0"/>
              </a:rPr>
              <a:pPr/>
              <a:t>104</a:t>
            </a:fld>
            <a:endParaRPr lang="en-US" altLang="en-US" sz="1200">
              <a:latin typeface="Arial" panose="020B0604020202020204" pitchFamily="34" charset="0"/>
            </a:endParaRPr>
          </a:p>
        </p:txBody>
      </p:sp>
      <p:sp>
        <p:nvSpPr>
          <p:cNvPr id="197634" name="Rectangle 2">
            <a:extLst>
              <a:ext uri="{FF2B5EF4-FFF2-40B4-BE49-F238E27FC236}">
                <a16:creationId xmlns:a16="http://schemas.microsoft.com/office/drawing/2014/main" id="{45B2DAC7-7947-3E4B-B381-F74124EF7853}"/>
              </a:ext>
            </a:extLst>
          </p:cNvPr>
          <p:cNvSpPr>
            <a:spLocks noGrp="1" noRot="1" noChangeAspect="1" noChangeArrowheads="1" noTextEdit="1"/>
          </p:cNvSpPr>
          <p:nvPr>
            <p:ph type="sldImg"/>
          </p:nvPr>
        </p:nvSpPr>
        <p:spPr>
          <a:ln/>
        </p:spPr>
      </p:sp>
      <p:sp>
        <p:nvSpPr>
          <p:cNvPr id="197635" name="Rectangle 3">
            <a:extLst>
              <a:ext uri="{FF2B5EF4-FFF2-40B4-BE49-F238E27FC236}">
                <a16:creationId xmlns:a16="http://schemas.microsoft.com/office/drawing/2014/main" id="{49F6541D-299D-B246-BCBA-28E5F513F99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a:extLst>
              <a:ext uri="{FF2B5EF4-FFF2-40B4-BE49-F238E27FC236}">
                <a16:creationId xmlns:a16="http://schemas.microsoft.com/office/drawing/2014/main" id="{C4405590-FDAA-7D44-BCD3-C974D837A485}"/>
              </a:ext>
            </a:extLst>
          </p:cNvPr>
          <p:cNvSpPr>
            <a:spLocks noGrp="1" noRot="1" noChangeAspect="1" noChangeArrowheads="1" noTextEdit="1"/>
          </p:cNvSpPr>
          <p:nvPr>
            <p:ph type="sldImg"/>
          </p:nvPr>
        </p:nvSpPr>
        <p:spPr>
          <a:ln/>
        </p:spPr>
      </p:sp>
      <p:sp>
        <p:nvSpPr>
          <p:cNvPr id="189442" name="Rectangle 3">
            <a:extLst>
              <a:ext uri="{FF2B5EF4-FFF2-40B4-BE49-F238E27FC236}">
                <a16:creationId xmlns:a16="http://schemas.microsoft.com/office/drawing/2014/main" id="{40A38677-B0FF-984F-8104-43526B3F450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201735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a:extLst>
              <a:ext uri="{FF2B5EF4-FFF2-40B4-BE49-F238E27FC236}">
                <a16:creationId xmlns:a16="http://schemas.microsoft.com/office/drawing/2014/main" id="{C4405590-FDAA-7D44-BCD3-C974D837A485}"/>
              </a:ext>
            </a:extLst>
          </p:cNvPr>
          <p:cNvSpPr>
            <a:spLocks noGrp="1" noRot="1" noChangeAspect="1" noChangeArrowheads="1" noTextEdit="1"/>
          </p:cNvSpPr>
          <p:nvPr>
            <p:ph type="sldImg"/>
          </p:nvPr>
        </p:nvSpPr>
        <p:spPr>
          <a:ln/>
        </p:spPr>
      </p:sp>
      <p:sp>
        <p:nvSpPr>
          <p:cNvPr id="189442" name="Rectangle 3">
            <a:extLst>
              <a:ext uri="{FF2B5EF4-FFF2-40B4-BE49-F238E27FC236}">
                <a16:creationId xmlns:a16="http://schemas.microsoft.com/office/drawing/2014/main" id="{40A38677-B0FF-984F-8104-43526B3F450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174812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F8EB5F38-D28A-0840-B01A-D4095866D76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7440F305-774E-6A4D-A8CE-7C694F79735D}" type="slidenum">
              <a:rPr lang="en-US" altLang="en-US" sz="1200">
                <a:latin typeface="Times" pitchFamily="2" charset="0"/>
              </a:rPr>
              <a:pPr/>
              <a:t>14</a:t>
            </a:fld>
            <a:endParaRPr lang="en-US" altLang="en-US" sz="1200">
              <a:latin typeface="Times" pitchFamily="2" charset="0"/>
            </a:endParaRPr>
          </a:p>
        </p:txBody>
      </p:sp>
      <p:sp>
        <p:nvSpPr>
          <p:cNvPr id="41986" name="Rectangle 2">
            <a:extLst>
              <a:ext uri="{FF2B5EF4-FFF2-40B4-BE49-F238E27FC236}">
                <a16:creationId xmlns:a16="http://schemas.microsoft.com/office/drawing/2014/main" id="{9B9C2D0C-744B-1E42-B0E6-05F8D9F610A3}"/>
              </a:ext>
            </a:extLst>
          </p:cNvPr>
          <p:cNvSpPr>
            <a:spLocks noGrp="1" noRot="1" noChangeAspect="1" noChangeArrowheads="1" noTextEdit="1"/>
          </p:cNvSpPr>
          <p:nvPr>
            <p:ph type="sldImg"/>
          </p:nvPr>
        </p:nvSpPr>
        <p:spPr>
          <a:solidFill>
            <a:srgbClr val="FFFFFF"/>
          </a:solidFill>
          <a:ln/>
        </p:spPr>
      </p:sp>
      <p:sp>
        <p:nvSpPr>
          <p:cNvPr id="395267" name="Rectangle 3">
            <a:extLst>
              <a:ext uri="{FF2B5EF4-FFF2-40B4-BE49-F238E27FC236}">
                <a16:creationId xmlns:a16="http://schemas.microsoft.com/office/drawing/2014/main" id="{8AFEDDF8-472E-D040-AA71-8A839261D14E}"/>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CAABE05E-4336-484B-9A13-10C9AB721C1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fld id="{D99773E5-D5C5-5949-B51A-18C59EEFB0BD}" type="slidenum">
              <a:rPr lang="en-US" altLang="en-US" sz="1200">
                <a:latin typeface="Times" pitchFamily="2" charset="0"/>
              </a:rPr>
              <a:pPr/>
              <a:t>15</a:t>
            </a:fld>
            <a:endParaRPr lang="en-US" altLang="en-US" sz="1200">
              <a:latin typeface="Times" pitchFamily="2" charset="0"/>
            </a:endParaRPr>
          </a:p>
        </p:txBody>
      </p:sp>
      <p:sp>
        <p:nvSpPr>
          <p:cNvPr id="44034" name="Rectangle 2">
            <a:extLst>
              <a:ext uri="{FF2B5EF4-FFF2-40B4-BE49-F238E27FC236}">
                <a16:creationId xmlns:a16="http://schemas.microsoft.com/office/drawing/2014/main" id="{7EAF91A7-0EFD-CD49-9B4E-7DB5A5E1468D}"/>
              </a:ext>
            </a:extLst>
          </p:cNvPr>
          <p:cNvSpPr>
            <a:spLocks noGrp="1" noRot="1" noChangeAspect="1" noChangeArrowheads="1" noTextEdit="1"/>
          </p:cNvSpPr>
          <p:nvPr>
            <p:ph type="sldImg"/>
          </p:nvPr>
        </p:nvSpPr>
        <p:spPr>
          <a:solidFill>
            <a:srgbClr val="FFFFFF"/>
          </a:solidFill>
          <a:ln/>
        </p:spPr>
      </p:sp>
      <p:sp>
        <p:nvSpPr>
          <p:cNvPr id="520195" name="Rectangle 3">
            <a:extLst>
              <a:ext uri="{FF2B5EF4-FFF2-40B4-BE49-F238E27FC236}">
                <a16:creationId xmlns:a16="http://schemas.microsoft.com/office/drawing/2014/main" id="{5AA91F74-DB7F-EC45-A0F2-AD1B8050574F}"/>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dirty="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7C60964-828A-C244-93E5-9685BE3C6BF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B762C2D-D16C-B242-A4A4-47D09C9FF39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F5DF6D-4CD0-9048-87EC-2F91DB4016EB}"/>
              </a:ext>
            </a:extLst>
          </p:cNvPr>
          <p:cNvSpPr>
            <a:spLocks noGrp="1" noChangeArrowheads="1"/>
          </p:cNvSpPr>
          <p:nvPr>
            <p:ph type="sldNum" sz="quarter" idx="12"/>
          </p:nvPr>
        </p:nvSpPr>
        <p:spPr>
          <a:ln/>
        </p:spPr>
        <p:txBody>
          <a:bodyPr/>
          <a:lstStyle>
            <a:lvl1pPr>
              <a:defRPr/>
            </a:lvl1pPr>
          </a:lstStyle>
          <a:p>
            <a:fld id="{904606EC-0F2B-3049-AD21-077AB583E28B}" type="slidenum">
              <a:rPr lang="en-US" altLang="en-US"/>
              <a:pPr/>
              <a:t>‹#›</a:t>
            </a:fld>
            <a:endParaRPr lang="en-US" altLang="en-US"/>
          </a:p>
        </p:txBody>
      </p:sp>
    </p:spTree>
    <p:extLst>
      <p:ext uri="{BB962C8B-B14F-4D97-AF65-F5344CB8AC3E}">
        <p14:creationId xmlns:p14="http://schemas.microsoft.com/office/powerpoint/2010/main" val="2960425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4D731C4-86AF-2247-8C45-978397284A0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6D95357-E0AE-3D4F-B898-6E7A55C5A57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9E9D36A-32E0-AC46-9C44-9FAF5EB02A6B}"/>
              </a:ext>
            </a:extLst>
          </p:cNvPr>
          <p:cNvSpPr>
            <a:spLocks noGrp="1" noChangeArrowheads="1"/>
          </p:cNvSpPr>
          <p:nvPr>
            <p:ph type="sldNum" sz="quarter" idx="12"/>
          </p:nvPr>
        </p:nvSpPr>
        <p:spPr>
          <a:ln/>
        </p:spPr>
        <p:txBody>
          <a:bodyPr/>
          <a:lstStyle>
            <a:lvl1pPr>
              <a:defRPr/>
            </a:lvl1pPr>
          </a:lstStyle>
          <a:p>
            <a:fld id="{0DA86E4F-5870-C140-9C8E-263A4BAFE7BD}" type="slidenum">
              <a:rPr lang="en-US" altLang="en-US"/>
              <a:pPr/>
              <a:t>‹#›</a:t>
            </a:fld>
            <a:endParaRPr lang="en-US" altLang="en-US"/>
          </a:p>
        </p:txBody>
      </p:sp>
    </p:spTree>
    <p:extLst>
      <p:ext uri="{BB962C8B-B14F-4D97-AF65-F5344CB8AC3E}">
        <p14:creationId xmlns:p14="http://schemas.microsoft.com/office/powerpoint/2010/main" val="3708353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8FCA7C8-CD0A-E841-AFC2-AFDE68B487C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BB4E3CB-0B70-D04F-A599-524A8AF5C13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288E2E3-2E7F-E546-B931-09B76AC4D735}"/>
              </a:ext>
            </a:extLst>
          </p:cNvPr>
          <p:cNvSpPr>
            <a:spLocks noGrp="1" noChangeArrowheads="1"/>
          </p:cNvSpPr>
          <p:nvPr>
            <p:ph type="sldNum" sz="quarter" idx="12"/>
          </p:nvPr>
        </p:nvSpPr>
        <p:spPr>
          <a:ln/>
        </p:spPr>
        <p:txBody>
          <a:bodyPr/>
          <a:lstStyle>
            <a:lvl1pPr>
              <a:defRPr/>
            </a:lvl1pPr>
          </a:lstStyle>
          <a:p>
            <a:fld id="{8C2A96AC-65F5-F546-8DC3-6F2E856E7EA7}" type="slidenum">
              <a:rPr lang="en-US" altLang="en-US"/>
              <a:pPr/>
              <a:t>‹#›</a:t>
            </a:fld>
            <a:endParaRPr lang="en-US" altLang="en-US"/>
          </a:p>
        </p:txBody>
      </p:sp>
    </p:spTree>
    <p:extLst>
      <p:ext uri="{BB962C8B-B14F-4D97-AF65-F5344CB8AC3E}">
        <p14:creationId xmlns:p14="http://schemas.microsoft.com/office/powerpoint/2010/main" val="3130847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6A8132F-FE27-6B4C-B01E-FCDE163E46A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E41F800-B667-8C4B-B1C7-2C4D9AD429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ABF13D6-3C7E-FA48-976B-AB62C7C55B9C}"/>
              </a:ext>
            </a:extLst>
          </p:cNvPr>
          <p:cNvSpPr>
            <a:spLocks noGrp="1" noChangeArrowheads="1"/>
          </p:cNvSpPr>
          <p:nvPr>
            <p:ph type="sldNum" sz="quarter" idx="12"/>
          </p:nvPr>
        </p:nvSpPr>
        <p:spPr>
          <a:ln/>
        </p:spPr>
        <p:txBody>
          <a:bodyPr/>
          <a:lstStyle>
            <a:lvl1pPr>
              <a:defRPr/>
            </a:lvl1pPr>
          </a:lstStyle>
          <a:p>
            <a:fld id="{72BB34A6-6B70-094D-BDAC-F7A78B9DF1DC}" type="slidenum">
              <a:rPr lang="en-US" altLang="en-US"/>
              <a:pPr/>
              <a:t>‹#›</a:t>
            </a:fld>
            <a:endParaRPr lang="en-US" altLang="en-US"/>
          </a:p>
        </p:txBody>
      </p:sp>
    </p:spTree>
    <p:extLst>
      <p:ext uri="{BB962C8B-B14F-4D97-AF65-F5344CB8AC3E}">
        <p14:creationId xmlns:p14="http://schemas.microsoft.com/office/powerpoint/2010/main" val="2181916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F1C3A2CC-E862-E94C-9D52-D05CED712AF9}"/>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1B000F58-666F-BC4C-B5C8-2B2FDF607BA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84522EC8-5FCE-F341-B0CD-B36BD63A2AD5}"/>
              </a:ext>
            </a:extLst>
          </p:cNvPr>
          <p:cNvSpPr>
            <a:spLocks noGrp="1" noChangeArrowheads="1"/>
          </p:cNvSpPr>
          <p:nvPr>
            <p:ph type="sldNum" sz="quarter" idx="12"/>
          </p:nvPr>
        </p:nvSpPr>
        <p:spPr>
          <a:ln/>
        </p:spPr>
        <p:txBody>
          <a:bodyPr/>
          <a:lstStyle>
            <a:lvl1pPr>
              <a:defRPr/>
            </a:lvl1pPr>
          </a:lstStyle>
          <a:p>
            <a:fld id="{5D1FDE88-74CE-7B48-8AB4-C8C92611839A}" type="slidenum">
              <a:rPr lang="en-US" altLang="en-US"/>
              <a:pPr/>
              <a:t>‹#›</a:t>
            </a:fld>
            <a:endParaRPr lang="en-US" altLang="en-US"/>
          </a:p>
        </p:txBody>
      </p:sp>
    </p:spTree>
    <p:extLst>
      <p:ext uri="{BB962C8B-B14F-4D97-AF65-F5344CB8AC3E}">
        <p14:creationId xmlns:p14="http://schemas.microsoft.com/office/powerpoint/2010/main" val="2397305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pic>
        <p:nvPicPr>
          <p:cNvPr id="5" name="Picture 6" descr="VMA-AdvServe-Corner.tif">
            <a:extLst>
              <a:ext uri="{FF2B5EF4-FFF2-40B4-BE49-F238E27FC236}">
                <a16:creationId xmlns:a16="http://schemas.microsoft.com/office/drawing/2014/main" id="{9F700675-DC94-F848-8F8C-41AB57767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034" r="67654" b="35107"/>
          <a:stretch>
            <a:fillRect/>
          </a:stretch>
        </p:blipFill>
        <p:spPr bwMode="auto">
          <a:xfrm>
            <a:off x="1128713" y="522288"/>
            <a:ext cx="111125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7">
            <a:extLst>
              <a:ext uri="{FF2B5EF4-FFF2-40B4-BE49-F238E27FC236}">
                <a16:creationId xmlns:a16="http://schemas.microsoft.com/office/drawing/2014/main" id="{042D4CCE-B1EA-F847-B7EC-A314A5B99819}"/>
              </a:ext>
            </a:extLst>
          </p:cNvPr>
          <p:cNvGrpSpPr>
            <a:grpSpLocks/>
          </p:cNvGrpSpPr>
          <p:nvPr/>
        </p:nvGrpSpPr>
        <p:grpSpPr bwMode="auto">
          <a:xfrm>
            <a:off x="0" y="0"/>
            <a:ext cx="3436938" cy="6858000"/>
            <a:chOff x="0" y="0"/>
            <a:chExt cx="4017975" cy="6858001"/>
          </a:xfrm>
        </p:grpSpPr>
        <p:sp>
          <p:nvSpPr>
            <p:cNvPr id="7" name="Isosceles Triangle 10">
              <a:extLst>
                <a:ext uri="{FF2B5EF4-FFF2-40B4-BE49-F238E27FC236}">
                  <a16:creationId xmlns:a16="http://schemas.microsoft.com/office/drawing/2014/main" id="{DB2148A2-68CC-094E-A441-4C88C78C28F5}"/>
                </a:ext>
              </a:extLst>
            </p:cNvPr>
            <p:cNvSpPr/>
            <p:nvPr userDrawn="1"/>
          </p:nvSpPr>
          <p:spPr>
            <a:xfrm rot="5400000">
              <a:off x="-1420013" y="1420013"/>
              <a:ext cx="6858001" cy="4017975"/>
            </a:xfrm>
            <a:prstGeom prst="triangle">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Isosceles Triangle 11">
              <a:extLst>
                <a:ext uri="{FF2B5EF4-FFF2-40B4-BE49-F238E27FC236}">
                  <a16:creationId xmlns:a16="http://schemas.microsoft.com/office/drawing/2014/main" id="{8C92AB9A-165C-624E-880D-FA771B60AEAB}"/>
                </a:ext>
              </a:extLst>
            </p:cNvPr>
            <p:cNvSpPr/>
            <p:nvPr userDrawn="1"/>
          </p:nvSpPr>
          <p:spPr>
            <a:xfrm rot="5400000">
              <a:off x="-576456" y="576456"/>
              <a:ext cx="2774950" cy="1622037"/>
            </a:xfrm>
            <a:prstGeom prst="triangle">
              <a:avLst>
                <a:gd name="adj" fmla="val 0"/>
              </a:avLst>
            </a:prstGeom>
            <a:solidFill>
              <a:srgbClr val="781D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 name="Content Placeholder 3"/>
          <p:cNvSpPr>
            <a:spLocks noGrp="1"/>
          </p:cNvSpPr>
          <p:nvPr>
            <p:ph sz="half" idx="2"/>
          </p:nvPr>
        </p:nvSpPr>
        <p:spPr>
          <a:xfrm>
            <a:off x="2995449" y="1426774"/>
            <a:ext cx="5707117" cy="4525963"/>
          </a:xfrm>
        </p:spPr>
        <p:txBody>
          <a:bodyPr/>
          <a:lstStyle>
            <a:lvl1pPr>
              <a:spcBef>
                <a:spcPts val="0"/>
              </a:spcBef>
              <a:spcAft>
                <a:spcPts val="600"/>
              </a:spcAft>
              <a:buClr>
                <a:srgbClr val="781D7E"/>
              </a:buClr>
              <a:buFont typeface="Wingdings" pitchFamily="2" charset="2"/>
              <a:buChar char="§"/>
              <a:defRPr sz="2800"/>
            </a:lvl1pPr>
            <a:lvl2pPr>
              <a:spcBef>
                <a:spcPts val="0"/>
              </a:spcBef>
              <a:spcAft>
                <a:spcPts val="600"/>
              </a:spcAft>
              <a:buClrTx/>
              <a:defRPr sz="2600"/>
            </a:lvl2pPr>
            <a:lvl3pPr>
              <a:spcBef>
                <a:spcPts val="0"/>
              </a:spcBef>
              <a:spcAft>
                <a:spcPts val="600"/>
              </a:spcAft>
              <a:buClrTx/>
              <a:defRPr sz="2400"/>
            </a:lvl3pPr>
            <a:lvl4pPr>
              <a:spcBef>
                <a:spcPts val="0"/>
              </a:spcBef>
              <a:spcAft>
                <a:spcPts val="600"/>
              </a:spcAft>
              <a:buClrTx/>
              <a:defRPr sz="1800"/>
            </a:lvl4pPr>
            <a:lvl5pPr>
              <a:spcBef>
                <a:spcPts val="0"/>
              </a:spcBef>
              <a:spcAft>
                <a:spcPts val="600"/>
              </a:spcAft>
              <a:buClrTx/>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rot="17829842">
            <a:off x="-862793" y="1497181"/>
            <a:ext cx="4214702" cy="1143000"/>
          </a:xfrm>
        </p:spPr>
        <p:txBody>
          <a:bodyPr/>
          <a:lstStyle>
            <a:lvl1pPr>
              <a:defRPr sz="3600" b="1"/>
            </a:lvl1pPr>
          </a:lstStyle>
          <a:p>
            <a:r>
              <a:rPr lang="en-US"/>
              <a:t>Click to edit Master title style</a:t>
            </a:r>
            <a:endParaRPr lang="en-US" dirty="0"/>
          </a:p>
        </p:txBody>
      </p:sp>
    </p:spTree>
    <p:extLst>
      <p:ext uri="{BB962C8B-B14F-4D97-AF65-F5344CB8AC3E}">
        <p14:creationId xmlns:p14="http://schemas.microsoft.com/office/powerpoint/2010/main" val="4132035869"/>
      </p:ext>
    </p:extLst>
  </p:cSld>
  <p:clrMapOvr>
    <a:masterClrMapping/>
  </p:clrMapOvr>
  <p:transition spd="slow" advClick="0" advTm="400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nd Content with Corn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E6C992-E481-0B42-849A-1D6A25A588E6}"/>
              </a:ext>
            </a:extLst>
          </p:cNvPr>
          <p:cNvSpPr txBox="1">
            <a:spLocks noChangeArrowheads="1"/>
          </p:cNvSpPr>
          <p:nvPr/>
        </p:nvSpPr>
        <p:spPr bwMode="auto">
          <a:xfrm>
            <a:off x="646113" y="95250"/>
            <a:ext cx="829310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New York" pitchFamily="1" charset="0"/>
                <a:ea typeface="ＭＳ Ｐゴシック" panose="020B0600070205080204" pitchFamily="34" charset="-128"/>
              </a:defRPr>
            </a:lvl1pPr>
            <a:lvl2pPr marL="742950" indent="-285750">
              <a:defRPr sz="2400">
                <a:solidFill>
                  <a:schemeClr val="tx1"/>
                </a:solidFill>
                <a:latin typeface="New York" pitchFamily="1" charset="0"/>
                <a:ea typeface="ＭＳ Ｐゴシック" panose="020B0600070205080204" pitchFamily="34" charset="-128"/>
              </a:defRPr>
            </a:lvl2pPr>
            <a:lvl3pPr marL="1143000" indent="-228600">
              <a:defRPr sz="2400">
                <a:solidFill>
                  <a:schemeClr val="tx1"/>
                </a:solidFill>
                <a:latin typeface="New York" pitchFamily="1" charset="0"/>
                <a:ea typeface="ＭＳ Ｐゴシック" panose="020B0600070205080204" pitchFamily="34" charset="-128"/>
              </a:defRPr>
            </a:lvl3pPr>
            <a:lvl4pPr marL="1600200" indent="-228600">
              <a:defRPr sz="2400">
                <a:solidFill>
                  <a:schemeClr val="tx1"/>
                </a:solidFill>
                <a:latin typeface="New York" pitchFamily="1" charset="0"/>
                <a:ea typeface="ＭＳ Ｐゴシック" panose="020B0600070205080204" pitchFamily="34" charset="-128"/>
              </a:defRPr>
            </a:lvl4pPr>
            <a:lvl5pPr marL="2057400" indent="-228600">
              <a:defRPr sz="2400">
                <a:solidFill>
                  <a:schemeClr val="tx1"/>
                </a:solidFill>
                <a:latin typeface="New York"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pPr>
              <a:defRPr/>
            </a:pPr>
            <a:endParaRPr lang="en-US" altLang="en-US" sz="4000" b="1">
              <a:latin typeface="Arial Narrow" panose="020B0604020202020204" pitchFamily="34" charset="0"/>
            </a:endParaRPr>
          </a:p>
        </p:txBody>
      </p:sp>
      <p:sp>
        <p:nvSpPr>
          <p:cNvPr id="6" name="Isosceles Triangle 8">
            <a:extLst>
              <a:ext uri="{FF2B5EF4-FFF2-40B4-BE49-F238E27FC236}">
                <a16:creationId xmlns:a16="http://schemas.microsoft.com/office/drawing/2014/main" id="{0F6C8169-0D58-274B-B676-12007CD292CC}"/>
              </a:ext>
            </a:extLst>
          </p:cNvPr>
          <p:cNvSpPr/>
          <p:nvPr/>
        </p:nvSpPr>
        <p:spPr>
          <a:xfrm rot="5400000">
            <a:off x="-173831" y="173831"/>
            <a:ext cx="1150938" cy="803275"/>
          </a:xfrm>
          <a:prstGeom prst="triangle">
            <a:avLst>
              <a:gd name="adj" fmla="val 0"/>
            </a:avLst>
          </a:prstGeom>
          <a:solidFill>
            <a:srgbClr val="781D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Content Placeholder 2"/>
          <p:cNvSpPr>
            <a:spLocks noGrp="1"/>
          </p:cNvSpPr>
          <p:nvPr>
            <p:ph idx="1"/>
          </p:nvPr>
        </p:nvSpPr>
        <p:spPr>
          <a:xfrm>
            <a:off x="457200" y="1600200"/>
            <a:ext cx="8229600" cy="4926724"/>
          </a:xfrm>
        </p:spPr>
        <p:txBody>
          <a:bodyPr/>
          <a:lstStyle>
            <a:lvl1pPr>
              <a:spcBef>
                <a:spcPts val="0"/>
              </a:spcBef>
              <a:spcAft>
                <a:spcPts val="600"/>
              </a:spcAft>
              <a:buClr>
                <a:srgbClr val="781D7E"/>
              </a:buClr>
              <a:buFont typeface="Wingdings" pitchFamily="2" charset="2"/>
              <a:buChar char="§"/>
              <a:defRPr sz="2800"/>
            </a:lvl1pPr>
            <a:lvl2pPr>
              <a:spcBef>
                <a:spcPts val="0"/>
              </a:spcBef>
              <a:spcAft>
                <a:spcPts val="600"/>
              </a:spcAft>
              <a:buClrTx/>
              <a:defRPr sz="2600"/>
            </a:lvl2pPr>
            <a:lvl3pPr>
              <a:spcBef>
                <a:spcPts val="0"/>
              </a:spcBef>
              <a:spcAft>
                <a:spcPts val="600"/>
              </a:spcAft>
              <a:buClrTx/>
              <a:defRPr/>
            </a:lvl3pPr>
            <a:lvl4pPr>
              <a:spcBef>
                <a:spcPts val="0"/>
              </a:spcBef>
              <a:spcAft>
                <a:spcPts val="600"/>
              </a:spcAft>
              <a:buClrTx/>
              <a:defRPr/>
            </a:lvl4pPr>
            <a:lvl5pPr>
              <a:spcBef>
                <a:spcPts val="0"/>
              </a:spcBef>
              <a:spcAft>
                <a:spcPts val="600"/>
              </a:spcAft>
              <a:buClrTx/>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57200" y="19662"/>
            <a:ext cx="8229600" cy="1143000"/>
          </a:xfrm>
        </p:spPr>
        <p:txBody>
          <a:bodyPr/>
          <a:lstStyle>
            <a:lvl1pPr algn="l">
              <a:defRPr sz="3600" b="1"/>
            </a:lvl1pPr>
          </a:lstStyle>
          <a:p>
            <a:r>
              <a:rPr lang="en-US"/>
              <a:t>Click to edit Master title style</a:t>
            </a:r>
            <a:endParaRPr lang="en-US" dirty="0"/>
          </a:p>
        </p:txBody>
      </p:sp>
    </p:spTree>
    <p:extLst>
      <p:ext uri="{BB962C8B-B14F-4D97-AF65-F5344CB8AC3E}">
        <p14:creationId xmlns:p14="http://schemas.microsoft.com/office/powerpoint/2010/main" val="2653741088"/>
      </p:ext>
    </p:extLst>
  </p:cSld>
  <p:clrMapOvr>
    <a:masterClrMapping/>
  </p:clrMapOvr>
  <p:transition spd="slow" advClick="0" advTm="400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s/Photos">
    <p:spTree>
      <p:nvGrpSpPr>
        <p:cNvPr id="1" name=""/>
        <p:cNvGrpSpPr/>
        <p:nvPr/>
      </p:nvGrpSpPr>
      <p:grpSpPr>
        <a:xfrm>
          <a:off x="0" y="0"/>
          <a:ext cx="0" cy="0"/>
          <a:chOff x="0" y="0"/>
          <a:chExt cx="0" cy="0"/>
        </a:xfrm>
      </p:grpSpPr>
      <p:pic>
        <p:nvPicPr>
          <p:cNvPr id="5" name="Picture 6" descr="VMA-AdvServe-Corner.tif">
            <a:extLst>
              <a:ext uri="{FF2B5EF4-FFF2-40B4-BE49-F238E27FC236}">
                <a16:creationId xmlns:a16="http://schemas.microsoft.com/office/drawing/2014/main" id="{F2F7B9DC-94D4-D249-85E9-496E97859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034" r="67654" b="35107"/>
          <a:stretch>
            <a:fillRect/>
          </a:stretch>
        </p:blipFill>
        <p:spPr bwMode="auto">
          <a:xfrm>
            <a:off x="1128713" y="522288"/>
            <a:ext cx="111125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7">
            <a:extLst>
              <a:ext uri="{FF2B5EF4-FFF2-40B4-BE49-F238E27FC236}">
                <a16:creationId xmlns:a16="http://schemas.microsoft.com/office/drawing/2014/main" id="{3B87A06E-4ECA-1C4F-8C6E-EBEF01FE47A3}"/>
              </a:ext>
            </a:extLst>
          </p:cNvPr>
          <p:cNvGrpSpPr>
            <a:grpSpLocks/>
          </p:cNvGrpSpPr>
          <p:nvPr userDrawn="1"/>
        </p:nvGrpSpPr>
        <p:grpSpPr bwMode="auto">
          <a:xfrm>
            <a:off x="0" y="0"/>
            <a:ext cx="3436938" cy="6858000"/>
            <a:chOff x="0" y="0"/>
            <a:chExt cx="4017975" cy="6858001"/>
          </a:xfrm>
        </p:grpSpPr>
        <p:sp>
          <p:nvSpPr>
            <p:cNvPr id="7" name="Isosceles Triangle 10">
              <a:extLst>
                <a:ext uri="{FF2B5EF4-FFF2-40B4-BE49-F238E27FC236}">
                  <a16:creationId xmlns:a16="http://schemas.microsoft.com/office/drawing/2014/main" id="{95148B50-D19A-ED49-85EE-70EF6B1D2364}"/>
                </a:ext>
              </a:extLst>
            </p:cNvPr>
            <p:cNvSpPr/>
            <p:nvPr userDrawn="1"/>
          </p:nvSpPr>
          <p:spPr>
            <a:xfrm rot="5400000">
              <a:off x="-1420013" y="1420013"/>
              <a:ext cx="6858001" cy="4017975"/>
            </a:xfrm>
            <a:prstGeom prst="triangle">
              <a:avLst>
                <a:gd name="adj" fmla="val 0"/>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Isosceles Triangle 11">
              <a:extLst>
                <a:ext uri="{FF2B5EF4-FFF2-40B4-BE49-F238E27FC236}">
                  <a16:creationId xmlns:a16="http://schemas.microsoft.com/office/drawing/2014/main" id="{6537BA5D-A3A4-E44C-9443-82F83A957D20}"/>
                </a:ext>
              </a:extLst>
            </p:cNvPr>
            <p:cNvSpPr/>
            <p:nvPr userDrawn="1"/>
          </p:nvSpPr>
          <p:spPr>
            <a:xfrm rot="5400000">
              <a:off x="-576456" y="576456"/>
              <a:ext cx="2774950" cy="1622037"/>
            </a:xfrm>
            <a:prstGeom prst="triangle">
              <a:avLst>
                <a:gd name="adj" fmla="val 0"/>
              </a:avLst>
            </a:prstGeom>
            <a:solidFill>
              <a:srgbClr val="781D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 name="Content Placeholder 3"/>
          <p:cNvSpPr>
            <a:spLocks noGrp="1"/>
          </p:cNvSpPr>
          <p:nvPr>
            <p:ph sz="half" idx="2"/>
          </p:nvPr>
        </p:nvSpPr>
        <p:spPr>
          <a:xfrm>
            <a:off x="2995449" y="2052919"/>
            <a:ext cx="5707117" cy="3899818"/>
          </a:xfrm>
          <a:prstGeom prst="rect">
            <a:avLst/>
          </a:prstGeom>
        </p:spPr>
        <p:txBody>
          <a:bodyPr/>
          <a:lstStyle>
            <a:lvl1pPr marL="0" indent="0" algn="ctr">
              <a:spcBef>
                <a:spcPts val="0"/>
              </a:spcBef>
              <a:spcAft>
                <a:spcPts val="1200"/>
              </a:spcAft>
              <a:buClr>
                <a:srgbClr val="781D7E"/>
              </a:buClr>
              <a:buFont typeface="Wingdings" pitchFamily="2" charset="2"/>
              <a:buNone/>
              <a:defRPr sz="2800"/>
            </a:lvl1pPr>
            <a:lvl2pPr>
              <a:spcBef>
                <a:spcPts val="0"/>
              </a:spcBef>
              <a:spcAft>
                <a:spcPts val="0"/>
              </a:spcAft>
              <a:buClrTx/>
              <a:defRPr sz="2600"/>
            </a:lvl2pPr>
            <a:lvl3pPr>
              <a:spcBef>
                <a:spcPts val="0"/>
              </a:spcBef>
              <a:spcAft>
                <a:spcPts val="0"/>
              </a:spcAft>
              <a:buClrTx/>
              <a:defRPr sz="2400"/>
            </a:lvl3pPr>
            <a:lvl4pPr>
              <a:spcBef>
                <a:spcPts val="0"/>
              </a:spcBef>
              <a:spcAft>
                <a:spcPts val="0"/>
              </a:spcAft>
              <a:buClrTx/>
              <a:defRPr sz="2200"/>
            </a:lvl4pPr>
            <a:lvl5pPr>
              <a:spcBef>
                <a:spcPts val="0"/>
              </a:spcBef>
              <a:spcAft>
                <a:spcPts val="1200"/>
              </a:spcAft>
              <a:buClrTx/>
              <a:defRPr sz="2000"/>
            </a:lvl5pPr>
            <a:lvl6pPr>
              <a:defRPr sz="1800"/>
            </a:lvl6pPr>
            <a:lvl7pPr>
              <a:defRPr sz="1800"/>
            </a:lvl7pPr>
            <a:lvl8pPr>
              <a:defRPr sz="1800"/>
            </a:lvl8pPr>
            <a:lvl9pPr>
              <a:defRPr sz="1800"/>
            </a:lvl9pPr>
          </a:lstStyle>
          <a:p>
            <a:pPr lvl="0"/>
            <a:endParaRPr lang="en-US" dirty="0"/>
          </a:p>
        </p:txBody>
      </p:sp>
      <p:sp>
        <p:nvSpPr>
          <p:cNvPr id="2" name="Title 1"/>
          <p:cNvSpPr>
            <a:spLocks noGrp="1"/>
          </p:cNvSpPr>
          <p:nvPr>
            <p:ph type="title"/>
          </p:nvPr>
        </p:nvSpPr>
        <p:spPr>
          <a:xfrm rot="17829842">
            <a:off x="-862793" y="1497181"/>
            <a:ext cx="4214702" cy="1143000"/>
          </a:xfrm>
        </p:spPr>
        <p:txBody>
          <a:bodyPr/>
          <a:lstStyle>
            <a:lvl1pPr>
              <a:defRPr sz="3600" b="1"/>
            </a:lvl1pPr>
          </a:lstStyle>
          <a:p>
            <a:r>
              <a:rPr lang="en-US" dirty="0"/>
              <a:t>Click to edit</a:t>
            </a:r>
          </a:p>
        </p:txBody>
      </p:sp>
    </p:spTree>
    <p:extLst>
      <p:ext uri="{BB962C8B-B14F-4D97-AF65-F5344CB8AC3E}">
        <p14:creationId xmlns:p14="http://schemas.microsoft.com/office/powerpoint/2010/main" val="246722750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2FFDA3D-5003-C646-9F25-90C6E22A6F7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D510B38-45F8-8043-8C79-893973EF5D7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77A6BCF-D103-4B49-84B6-222990B151D6}"/>
              </a:ext>
            </a:extLst>
          </p:cNvPr>
          <p:cNvSpPr>
            <a:spLocks noGrp="1" noChangeArrowheads="1"/>
          </p:cNvSpPr>
          <p:nvPr>
            <p:ph type="sldNum" sz="quarter" idx="12"/>
          </p:nvPr>
        </p:nvSpPr>
        <p:spPr>
          <a:ln/>
        </p:spPr>
        <p:txBody>
          <a:bodyPr/>
          <a:lstStyle>
            <a:lvl1pPr>
              <a:defRPr/>
            </a:lvl1pPr>
          </a:lstStyle>
          <a:p>
            <a:fld id="{C8CEC34A-3275-524E-85CB-648E5C3281C0}" type="slidenum">
              <a:rPr lang="en-US" altLang="en-US"/>
              <a:pPr/>
              <a:t>‹#›</a:t>
            </a:fld>
            <a:endParaRPr lang="en-US" altLang="en-US"/>
          </a:p>
        </p:txBody>
      </p:sp>
    </p:spTree>
    <p:extLst>
      <p:ext uri="{BB962C8B-B14F-4D97-AF65-F5344CB8AC3E}">
        <p14:creationId xmlns:p14="http://schemas.microsoft.com/office/powerpoint/2010/main" val="3157343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7D636A4-9C48-3C40-812A-62ADB1DFC62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227E0A6-CC2F-ED49-87A2-B4FBD2DF08F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D7D82A4-E33E-D64B-9288-25365D551B60}"/>
              </a:ext>
            </a:extLst>
          </p:cNvPr>
          <p:cNvSpPr>
            <a:spLocks noGrp="1" noChangeArrowheads="1"/>
          </p:cNvSpPr>
          <p:nvPr>
            <p:ph type="sldNum" sz="quarter" idx="12"/>
          </p:nvPr>
        </p:nvSpPr>
        <p:spPr>
          <a:ln/>
        </p:spPr>
        <p:txBody>
          <a:bodyPr/>
          <a:lstStyle>
            <a:lvl1pPr>
              <a:defRPr/>
            </a:lvl1pPr>
          </a:lstStyle>
          <a:p>
            <a:fld id="{05FB88ED-99A3-3D4A-8EDD-48BC2548ABDB}" type="slidenum">
              <a:rPr lang="en-US" altLang="en-US"/>
              <a:pPr/>
              <a:t>‹#›</a:t>
            </a:fld>
            <a:endParaRPr lang="en-US" altLang="en-US"/>
          </a:p>
        </p:txBody>
      </p:sp>
    </p:spTree>
    <p:extLst>
      <p:ext uri="{BB962C8B-B14F-4D97-AF65-F5344CB8AC3E}">
        <p14:creationId xmlns:p14="http://schemas.microsoft.com/office/powerpoint/2010/main" val="259380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5EA92AA-E2DF-1745-805D-B2EB597564A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7D4BAC-609F-8849-8E0E-BF80AAD8D8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1446182-3AD3-7C45-BE45-44F8ADFF00EE}"/>
              </a:ext>
            </a:extLst>
          </p:cNvPr>
          <p:cNvSpPr>
            <a:spLocks noGrp="1" noChangeArrowheads="1"/>
          </p:cNvSpPr>
          <p:nvPr>
            <p:ph type="sldNum" sz="quarter" idx="12"/>
          </p:nvPr>
        </p:nvSpPr>
        <p:spPr>
          <a:ln/>
        </p:spPr>
        <p:txBody>
          <a:bodyPr/>
          <a:lstStyle>
            <a:lvl1pPr>
              <a:defRPr/>
            </a:lvl1pPr>
          </a:lstStyle>
          <a:p>
            <a:fld id="{F3911611-0CCA-C249-A995-89AF585DF523}" type="slidenum">
              <a:rPr lang="en-US" altLang="en-US"/>
              <a:pPr/>
              <a:t>‹#›</a:t>
            </a:fld>
            <a:endParaRPr lang="en-US" altLang="en-US"/>
          </a:p>
        </p:txBody>
      </p:sp>
    </p:spTree>
    <p:extLst>
      <p:ext uri="{BB962C8B-B14F-4D97-AF65-F5344CB8AC3E}">
        <p14:creationId xmlns:p14="http://schemas.microsoft.com/office/powerpoint/2010/main" val="2095481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CD1C6F-F18B-AE4C-A70E-3741080AF15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42D5A3F-9E44-7648-A91D-DB47B2896E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DB129FB-AD96-8942-A24B-590094861C94}"/>
              </a:ext>
            </a:extLst>
          </p:cNvPr>
          <p:cNvSpPr>
            <a:spLocks noGrp="1" noChangeArrowheads="1"/>
          </p:cNvSpPr>
          <p:nvPr>
            <p:ph type="sldNum" sz="quarter" idx="12"/>
          </p:nvPr>
        </p:nvSpPr>
        <p:spPr>
          <a:ln/>
        </p:spPr>
        <p:txBody>
          <a:bodyPr/>
          <a:lstStyle>
            <a:lvl1pPr>
              <a:defRPr/>
            </a:lvl1pPr>
          </a:lstStyle>
          <a:p>
            <a:fld id="{60F07F6E-B42D-6D49-B20C-D077D8E75323}" type="slidenum">
              <a:rPr lang="en-US" altLang="en-US"/>
              <a:pPr/>
              <a:t>‹#›</a:t>
            </a:fld>
            <a:endParaRPr lang="en-US" altLang="en-US"/>
          </a:p>
        </p:txBody>
      </p:sp>
    </p:spTree>
    <p:extLst>
      <p:ext uri="{BB962C8B-B14F-4D97-AF65-F5344CB8AC3E}">
        <p14:creationId xmlns:p14="http://schemas.microsoft.com/office/powerpoint/2010/main" val="4060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9B124E0-1866-124A-8B28-7F7B3087B1B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935ECAD4-73A3-0D44-AFCD-10937FCAE9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AFC5D09-E95B-3A4A-B4BF-312B36376E60}"/>
              </a:ext>
            </a:extLst>
          </p:cNvPr>
          <p:cNvSpPr>
            <a:spLocks noGrp="1" noChangeArrowheads="1"/>
          </p:cNvSpPr>
          <p:nvPr>
            <p:ph type="sldNum" sz="quarter" idx="12"/>
          </p:nvPr>
        </p:nvSpPr>
        <p:spPr>
          <a:ln/>
        </p:spPr>
        <p:txBody>
          <a:bodyPr/>
          <a:lstStyle>
            <a:lvl1pPr>
              <a:defRPr/>
            </a:lvl1pPr>
          </a:lstStyle>
          <a:p>
            <a:fld id="{892898E2-B2A6-EC40-8382-DB0BB4164B52}" type="slidenum">
              <a:rPr lang="en-US" altLang="en-US"/>
              <a:pPr/>
              <a:t>‹#›</a:t>
            </a:fld>
            <a:endParaRPr lang="en-US" altLang="en-US"/>
          </a:p>
        </p:txBody>
      </p:sp>
    </p:spTree>
    <p:extLst>
      <p:ext uri="{BB962C8B-B14F-4D97-AF65-F5344CB8AC3E}">
        <p14:creationId xmlns:p14="http://schemas.microsoft.com/office/powerpoint/2010/main" val="1432551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0448DC2-9EC1-7943-8CDB-61B77064AD4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2772205B-FB9A-0F47-A19B-1C7009C9BB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953CAC2-7105-0A4D-89B1-6DDA5D8B5ADB}"/>
              </a:ext>
            </a:extLst>
          </p:cNvPr>
          <p:cNvSpPr>
            <a:spLocks noGrp="1" noChangeArrowheads="1"/>
          </p:cNvSpPr>
          <p:nvPr>
            <p:ph type="sldNum" sz="quarter" idx="12"/>
          </p:nvPr>
        </p:nvSpPr>
        <p:spPr>
          <a:ln/>
        </p:spPr>
        <p:txBody>
          <a:bodyPr/>
          <a:lstStyle>
            <a:lvl1pPr>
              <a:defRPr/>
            </a:lvl1pPr>
          </a:lstStyle>
          <a:p>
            <a:fld id="{D9A682FD-5FED-F646-A084-32A54BEE1157}" type="slidenum">
              <a:rPr lang="en-US" altLang="en-US"/>
              <a:pPr/>
              <a:t>‹#›</a:t>
            </a:fld>
            <a:endParaRPr lang="en-US" altLang="en-US"/>
          </a:p>
        </p:txBody>
      </p:sp>
    </p:spTree>
    <p:extLst>
      <p:ext uri="{BB962C8B-B14F-4D97-AF65-F5344CB8AC3E}">
        <p14:creationId xmlns:p14="http://schemas.microsoft.com/office/powerpoint/2010/main" val="3675962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DD4366F-11DA-9B40-BE5E-EFB0E16AF8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68F4EBA-F90A-BD40-93E2-14C8C0F29C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07B85F2-70C7-B241-9C47-16035C7DAA60}"/>
              </a:ext>
            </a:extLst>
          </p:cNvPr>
          <p:cNvSpPr>
            <a:spLocks noGrp="1" noChangeArrowheads="1"/>
          </p:cNvSpPr>
          <p:nvPr>
            <p:ph type="sldNum" sz="quarter" idx="12"/>
          </p:nvPr>
        </p:nvSpPr>
        <p:spPr>
          <a:ln/>
        </p:spPr>
        <p:txBody>
          <a:bodyPr/>
          <a:lstStyle>
            <a:lvl1pPr>
              <a:defRPr/>
            </a:lvl1pPr>
          </a:lstStyle>
          <a:p>
            <a:fld id="{3A1AFCF6-4282-6B43-A0A7-E56C9B773931}" type="slidenum">
              <a:rPr lang="en-US" altLang="en-US"/>
              <a:pPr/>
              <a:t>‹#›</a:t>
            </a:fld>
            <a:endParaRPr lang="en-US" altLang="en-US"/>
          </a:p>
        </p:txBody>
      </p:sp>
    </p:spTree>
    <p:extLst>
      <p:ext uri="{BB962C8B-B14F-4D97-AF65-F5344CB8AC3E}">
        <p14:creationId xmlns:p14="http://schemas.microsoft.com/office/powerpoint/2010/main" val="941711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7EB245F-1547-7C43-829A-5B1D1425EFD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8F2A089-C08C-7541-8E01-A477BF7EC6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E103523-7EFB-6448-ABDA-87D54FB48E23}"/>
              </a:ext>
            </a:extLst>
          </p:cNvPr>
          <p:cNvSpPr>
            <a:spLocks noGrp="1" noChangeArrowheads="1"/>
          </p:cNvSpPr>
          <p:nvPr>
            <p:ph type="sldNum" sz="quarter" idx="12"/>
          </p:nvPr>
        </p:nvSpPr>
        <p:spPr>
          <a:ln/>
        </p:spPr>
        <p:txBody>
          <a:bodyPr/>
          <a:lstStyle>
            <a:lvl1pPr>
              <a:defRPr/>
            </a:lvl1pPr>
          </a:lstStyle>
          <a:p>
            <a:fld id="{13DAD33A-087C-D840-9EBC-CFFFA0604889}" type="slidenum">
              <a:rPr lang="en-US" altLang="en-US"/>
              <a:pPr/>
              <a:t>‹#›</a:t>
            </a:fld>
            <a:endParaRPr lang="en-US" altLang="en-US"/>
          </a:p>
        </p:txBody>
      </p:sp>
    </p:spTree>
    <p:extLst>
      <p:ext uri="{BB962C8B-B14F-4D97-AF65-F5344CB8AC3E}">
        <p14:creationId xmlns:p14="http://schemas.microsoft.com/office/powerpoint/2010/main" val="2628507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FFC"/>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D6D68E-0D61-7D40-9CAC-06C047A30B16}"/>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A44D70CE-CBEA-114D-AADD-739771C16213}"/>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D52C16B4-7EA8-0C4F-A9AF-50C94205F270}"/>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mn-lt"/>
                <a:ea typeface="ＭＳ Ｐゴシック" charset="0"/>
                <a:cs typeface="+mn-cs"/>
              </a:defRPr>
            </a:lvl1pPr>
          </a:lstStyle>
          <a:p>
            <a:pPr>
              <a:defRPr/>
            </a:pPr>
            <a:endParaRPr lang="en-US"/>
          </a:p>
        </p:txBody>
      </p:sp>
      <p:sp>
        <p:nvSpPr>
          <p:cNvPr id="1029" name="Rectangle 5">
            <a:extLst>
              <a:ext uri="{FF2B5EF4-FFF2-40B4-BE49-F238E27FC236}">
                <a16:creationId xmlns:a16="http://schemas.microsoft.com/office/drawing/2014/main" id="{774097F1-E072-2547-86E2-93BCB240AEC0}"/>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mn-lt"/>
                <a:ea typeface="ＭＳ Ｐゴシック" charset="0"/>
                <a:cs typeface="+mn-cs"/>
              </a:defRPr>
            </a:lvl1pPr>
          </a:lstStyle>
          <a:p>
            <a:pPr>
              <a:defRPr/>
            </a:pPr>
            <a:endParaRPr lang="en-US"/>
          </a:p>
        </p:txBody>
      </p:sp>
      <p:sp>
        <p:nvSpPr>
          <p:cNvPr id="1030" name="Rectangle 6">
            <a:extLst>
              <a:ext uri="{FF2B5EF4-FFF2-40B4-BE49-F238E27FC236}">
                <a16:creationId xmlns:a16="http://schemas.microsoft.com/office/drawing/2014/main" id="{85A10295-1505-804B-A120-25C733076C6D}"/>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fld id="{9A56BB1A-BD26-1D4D-849E-616AB3DF1D0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8235" r:id="rId1"/>
    <p:sldLayoutId id="2147488236" r:id="rId2"/>
    <p:sldLayoutId id="2147488237" r:id="rId3"/>
    <p:sldLayoutId id="2147488238" r:id="rId4"/>
    <p:sldLayoutId id="2147488239" r:id="rId5"/>
    <p:sldLayoutId id="2147488240" r:id="rId6"/>
    <p:sldLayoutId id="2147488241" r:id="rId7"/>
    <p:sldLayoutId id="2147488242" r:id="rId8"/>
    <p:sldLayoutId id="2147488243" r:id="rId9"/>
    <p:sldLayoutId id="2147488244" r:id="rId10"/>
    <p:sldLayoutId id="2147488245" r:id="rId11"/>
    <p:sldLayoutId id="2147488246" r:id="rId12"/>
    <p:sldLayoutId id="2147488247" r:id="rId13"/>
    <p:sldLayoutId id="2147488248" r:id="rId14"/>
    <p:sldLayoutId id="2147488249" r:id="rId15"/>
    <p:sldLayoutId id="2147488250" r:id="rId16"/>
  </p:sldLayoutIdLst>
  <p:hf hdr="0" ftr="0" dt="0"/>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charset="0"/>
          <a:ea typeface="ＭＳ Ｐゴシック" charset="0"/>
        </a:defRPr>
      </a:lvl6pPr>
      <a:lvl7pPr marL="914400" algn="ctr" rtl="0" fontAlgn="base">
        <a:spcBef>
          <a:spcPct val="0"/>
        </a:spcBef>
        <a:spcAft>
          <a:spcPct val="0"/>
        </a:spcAft>
        <a:defRPr sz="4400">
          <a:solidFill>
            <a:schemeClr val="tx2"/>
          </a:solidFill>
          <a:latin typeface="Times" charset="0"/>
          <a:ea typeface="ＭＳ Ｐゴシック" charset="0"/>
        </a:defRPr>
      </a:lvl7pPr>
      <a:lvl8pPr marL="1371600" algn="ctr" rtl="0" fontAlgn="base">
        <a:spcBef>
          <a:spcPct val="0"/>
        </a:spcBef>
        <a:spcAft>
          <a:spcPct val="0"/>
        </a:spcAft>
        <a:defRPr sz="4400">
          <a:solidFill>
            <a:schemeClr val="tx2"/>
          </a:solidFill>
          <a:latin typeface="Times" charset="0"/>
          <a:ea typeface="ＭＳ Ｐゴシック" charset="0"/>
        </a:defRPr>
      </a:lvl8pPr>
      <a:lvl9pPr marL="1828800" algn="ctr" rtl="0" fontAlgn="base">
        <a:spcBef>
          <a:spcPct val="0"/>
        </a:spcBef>
        <a:spcAft>
          <a:spcPct val="0"/>
        </a:spcAft>
        <a:defRPr sz="4400">
          <a:solidFill>
            <a:schemeClr val="tx2"/>
          </a:solidFill>
          <a:latin typeface="Times"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tordhal.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1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4.xml"/><Relationship Id="rId1" Type="http://schemas.openxmlformats.org/officeDocument/2006/relationships/tags" Target="../tags/tag7.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1.xml"/><Relationship Id="rId5" Type="http://schemas.openxmlformats.org/officeDocument/2006/relationships/image" Target="../media/image5.jpeg"/><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Users/jim/Desktop/IMG_0401.m4v" TargetMode="External"/><Relationship Id="rId1" Type="http://schemas.microsoft.com/office/2007/relationships/media" Target="file:////Users/jim/Desktop/IMG_0401.m4v" TargetMode="External"/><Relationship Id="rId5" Type="http://schemas.openxmlformats.org/officeDocument/2006/relationships/image" Target="../media/image7.png"/><Relationship Id="rId4" Type="http://schemas.openxmlformats.org/officeDocument/2006/relationships/image" Target="../media/image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www.davidlivermore.co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www.worldpress.org/" TargetMode="External"/><Relationship Id="rId4" Type="http://schemas.openxmlformats.org/officeDocument/2006/relationships/hyperlink" Target="http://news.bbc.co.uk/2/hi/country_profiles/default.st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Emergence"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en.wikipedia.org/wiki/Collaboration"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9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slideLayout" Target="../slideLayouts/slideLayout7.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88717F02-6AB9-8C4A-8F54-37F6F2D635CC}"/>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20482" name="Content Placeholder 2">
            <a:extLst>
              <a:ext uri="{FF2B5EF4-FFF2-40B4-BE49-F238E27FC236}">
                <a16:creationId xmlns:a16="http://schemas.microsoft.com/office/drawing/2014/main" id="{AE6D972A-96A5-0F44-8483-9E18212D311E}"/>
              </a:ext>
            </a:extLst>
          </p:cNvPr>
          <p:cNvSpPr>
            <a:spLocks noGrp="1" noChangeArrowheads="1"/>
          </p:cNvSpPr>
          <p:nvPr>
            <p:ph idx="1"/>
          </p:nvPr>
        </p:nvSpPr>
        <p:spPr>
          <a:xfrm>
            <a:off x="304800" y="2438400"/>
            <a:ext cx="8534400" cy="4114800"/>
          </a:xfrm>
        </p:spPr>
        <p:txBody>
          <a:bodyPr/>
          <a:lstStyle/>
          <a:p>
            <a:pPr marL="0" indent="0" algn="ctr">
              <a:buFont typeface="Times" pitchFamily="2" charset="0"/>
              <a:buNone/>
            </a:pPr>
            <a:r>
              <a:rPr lang="en-US" altLang="en-US" b="1" i="1">
                <a:latin typeface="Times New Roman" panose="02020603050405020304" pitchFamily="18" charset="0"/>
              </a:rPr>
              <a:t>Productivity leads to Profitability. Over a twenty year period of study of manager’s style of leading the finding is that a good leader produced 10 times the productivity and profitability versus a poor manager with poor leadership skills.</a:t>
            </a:r>
          </a:p>
        </p:txBody>
      </p:sp>
      <p:sp>
        <p:nvSpPr>
          <p:cNvPr id="20483" name="Slide Number Placeholder 3">
            <a:extLst>
              <a:ext uri="{FF2B5EF4-FFF2-40B4-BE49-F238E27FC236}">
                <a16:creationId xmlns:a16="http://schemas.microsoft.com/office/drawing/2014/main" id="{E547E8DB-7837-F24E-9077-A4F84A79174E}"/>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CD5AED85-A466-314E-8F7F-75DAE0D0270E}" type="slidenum">
              <a:rPr lang="en-US" altLang="en-US" sz="1400">
                <a:solidFill>
                  <a:srgbClr val="000000"/>
                </a:solidFill>
                <a:latin typeface="Arial" panose="020B0604020202020204" pitchFamily="34" charset="0"/>
              </a:rPr>
              <a:pPr>
                <a:spcBef>
                  <a:spcPct val="0"/>
                </a:spcBef>
                <a:buFontTx/>
                <a:buNone/>
              </a:pPr>
              <a:t>1</a:t>
            </a:fld>
            <a:endParaRPr lang="en-US" altLang="en-US" sz="1400">
              <a:solidFill>
                <a:srgbClr val="000000"/>
              </a:solidFill>
              <a:latin typeface="Arial" panose="020B0604020202020204" pitchFamily="34" charset="0"/>
            </a:endParaRPr>
          </a:p>
        </p:txBody>
      </p:sp>
      <p:sp>
        <p:nvSpPr>
          <p:cNvPr id="20484" name="TextBox 1">
            <a:extLst>
              <a:ext uri="{FF2B5EF4-FFF2-40B4-BE49-F238E27FC236}">
                <a16:creationId xmlns:a16="http://schemas.microsoft.com/office/drawing/2014/main" id="{1955DABF-6657-0C48-880A-8EC1322902B1}"/>
              </a:ext>
            </a:extLst>
          </p:cNvPr>
          <p:cNvSpPr txBox="1">
            <a:spLocks noChangeArrowheads="1"/>
          </p:cNvSpPr>
          <p:nvPr/>
        </p:nvSpPr>
        <p:spPr bwMode="auto">
          <a:xfrm>
            <a:off x="4029075" y="228600"/>
            <a:ext cx="35020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1800" i="1">
                <a:latin typeface="New York" pitchFamily="1" charset="0"/>
              </a:rPr>
              <a:t>Adapted from 20 years’ research</a:t>
            </a:r>
            <a:endParaRPr lang="en-US" altLang="en-US" sz="1800">
              <a:latin typeface="New York" pitchFamily="1" charset="0"/>
            </a:endParaRPr>
          </a:p>
          <a:p>
            <a:pPr>
              <a:spcBef>
                <a:spcPct val="0"/>
              </a:spcBef>
              <a:buFontTx/>
              <a:buNone/>
            </a:pPr>
            <a:r>
              <a:rPr lang="en-US" altLang="en-US" sz="1800" i="1">
                <a:latin typeface="New York" pitchFamily="1" charset="0"/>
              </a:rPr>
              <a:t>Tor Dhal and Associates</a:t>
            </a:r>
            <a:endParaRPr lang="en-US" altLang="en-US" sz="1800">
              <a:latin typeface="New York" pitchFamily="1" charset="0"/>
            </a:endParaRPr>
          </a:p>
          <a:p>
            <a:pPr>
              <a:spcBef>
                <a:spcPct val="0"/>
              </a:spcBef>
              <a:buFontTx/>
              <a:buNone/>
            </a:pPr>
            <a:r>
              <a:rPr lang="en-US" altLang="en-US" sz="1800" i="1">
                <a:latin typeface="New York" pitchFamily="1" charset="0"/>
              </a:rPr>
              <a:t>Tor Dhal, Associate Professor</a:t>
            </a:r>
            <a:endParaRPr lang="en-US" altLang="en-US" sz="1800">
              <a:latin typeface="New York" pitchFamily="1" charset="0"/>
            </a:endParaRPr>
          </a:p>
          <a:p>
            <a:pPr>
              <a:spcBef>
                <a:spcPct val="0"/>
              </a:spcBef>
              <a:buFontTx/>
              <a:buNone/>
            </a:pPr>
            <a:r>
              <a:rPr lang="en-US" altLang="en-US" sz="1800" i="1">
                <a:latin typeface="New York" pitchFamily="1" charset="0"/>
              </a:rPr>
              <a:t>University of Minnesota</a:t>
            </a:r>
            <a:endParaRPr lang="en-US" altLang="en-US" sz="1800">
              <a:latin typeface="New York" pitchFamily="1" charset="0"/>
            </a:endParaRPr>
          </a:p>
          <a:p>
            <a:pPr>
              <a:spcBef>
                <a:spcPct val="0"/>
              </a:spcBef>
              <a:buFontTx/>
              <a:buNone/>
            </a:pPr>
            <a:r>
              <a:rPr lang="en-US" altLang="en-US" sz="1800" i="1" u="sng">
                <a:latin typeface="New York" pitchFamily="1" charset="0"/>
                <a:hlinkClick r:id="rId2"/>
              </a:rPr>
              <a:t>www.tordhal.com</a:t>
            </a:r>
            <a:br>
              <a:rPr lang="en-US" altLang="en-US" sz="1800" i="1" u="sng">
                <a:latin typeface="New York" pitchFamily="1" charset="0"/>
              </a:rPr>
            </a:br>
            <a:endParaRPr lang="en-US" altLang="en-US" sz="1800">
              <a:latin typeface="New York" pitchFamily="1" charset="0"/>
            </a:endParaRPr>
          </a:p>
          <a:p>
            <a:pPr>
              <a:spcBef>
                <a:spcPct val="0"/>
              </a:spcBef>
              <a:buFontTx/>
              <a:buNone/>
            </a:pPr>
            <a:endParaRPr lang="en-US" altLang="en-US" sz="2400">
              <a:latin typeface="New York" pitchFamily="1"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9B37A6E7-0C16-A244-BEAD-893700E93992}"/>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3" name="Content Placeholder 2">
            <a:extLst>
              <a:ext uri="{FF2B5EF4-FFF2-40B4-BE49-F238E27FC236}">
                <a16:creationId xmlns:a16="http://schemas.microsoft.com/office/drawing/2014/main" id="{15E1AD0C-1269-B549-A325-096EC9CF8364}"/>
              </a:ext>
            </a:extLst>
          </p:cNvPr>
          <p:cNvSpPr>
            <a:spLocks noGrp="1"/>
          </p:cNvSpPr>
          <p:nvPr>
            <p:ph idx="1"/>
          </p:nvPr>
        </p:nvSpPr>
        <p:spPr>
          <a:xfrm>
            <a:off x="685800" y="762000"/>
            <a:ext cx="7772400" cy="4953000"/>
          </a:xfrm>
        </p:spPr>
        <p:txBody>
          <a:bodyPr/>
          <a:lstStyle/>
          <a:p>
            <a:pPr algn="ctr">
              <a:buFont typeface="Times" charset="0"/>
              <a:buChar char="•"/>
              <a:defRPr/>
            </a:pPr>
            <a:endParaRPr lang="en-US" sz="2800" b="1" dirty="0">
              <a:latin typeface="Trebuchet MS"/>
              <a:cs typeface="Trebuchet MS"/>
            </a:endParaRPr>
          </a:p>
          <a:p>
            <a:pPr>
              <a:buClr>
                <a:srgbClr val="660066"/>
              </a:buClr>
              <a:buFont typeface="Wingdings" charset="2"/>
              <a:buChar char="§"/>
              <a:defRPr/>
            </a:pPr>
            <a:r>
              <a:rPr lang="en-US" sz="2800" dirty="0"/>
              <a:t>A) Reward and recognize: provide constructive feedback on a regular basis. </a:t>
            </a:r>
            <a:br>
              <a:rPr lang="en-US" sz="2800" dirty="0"/>
            </a:br>
            <a:r>
              <a:rPr lang="en-US" sz="2800" dirty="0"/>
              <a:t>B) Withhold rewards and praise, or punish, criticize, and ridicule.</a:t>
            </a:r>
          </a:p>
          <a:p>
            <a:pPr>
              <a:buClr>
                <a:srgbClr val="660066"/>
              </a:buClr>
              <a:buFont typeface="Wingdings" charset="2"/>
              <a:buChar char="§"/>
              <a:defRPr/>
            </a:pPr>
            <a:endParaRPr lang="en-US" sz="2800" dirty="0"/>
          </a:p>
          <a:p>
            <a:pPr>
              <a:buClr>
                <a:srgbClr val="660066"/>
              </a:buClr>
              <a:buFont typeface="Wingdings" charset="2"/>
              <a:buChar char="§"/>
              <a:defRPr/>
            </a:pPr>
            <a:r>
              <a:rPr lang="en-US" sz="2800" dirty="0"/>
              <a:t>A) Cooperate, consult, and negotiate with associates. Entertain opinions. </a:t>
            </a:r>
            <a:br>
              <a:rPr lang="en-US" sz="2800" dirty="0"/>
            </a:br>
            <a:r>
              <a:rPr lang="en-US" sz="2800" dirty="0"/>
              <a:t>B) Issue orders and disallow choices and input.</a:t>
            </a:r>
          </a:p>
          <a:p>
            <a:pPr marL="0" indent="0" algn="ctr">
              <a:buFont typeface="Times" charset="0"/>
              <a:buNone/>
              <a:defRPr/>
            </a:pPr>
            <a:r>
              <a:rPr lang="en-US" sz="2800" dirty="0"/>
              <a:t>.</a:t>
            </a:r>
          </a:p>
          <a:p>
            <a:pPr marL="0" indent="0" algn="ctr">
              <a:buFont typeface="Times" charset="0"/>
              <a:buNone/>
              <a:defRPr/>
            </a:pPr>
            <a:endParaRPr lang="en-US" sz="2800" dirty="0"/>
          </a:p>
          <a:p>
            <a:pPr marL="0" indent="0" algn="ctr">
              <a:buFont typeface="Times" charset="0"/>
              <a:buNone/>
              <a:defRPr/>
            </a:pPr>
            <a:endParaRPr lang="en-US" sz="2800" dirty="0"/>
          </a:p>
          <a:p>
            <a:pPr marL="0" indent="0" algn="ctr">
              <a:buFont typeface="Times" charset="0"/>
              <a:buNone/>
              <a:defRPr/>
            </a:pPr>
            <a:endParaRPr lang="en-US" sz="2800" dirty="0"/>
          </a:p>
          <a:p>
            <a:pPr marL="0" indent="0" algn="ctr">
              <a:buFont typeface="Times" charset="0"/>
              <a:buNone/>
              <a:defRPr/>
            </a:pPr>
            <a:endParaRPr lang="en-US" sz="2800" dirty="0"/>
          </a:p>
          <a:p>
            <a:pPr algn="ctr">
              <a:buFont typeface="Times" charset="0"/>
              <a:buChar char="•"/>
              <a:defRPr/>
            </a:pPr>
            <a:endParaRPr lang="en-US" sz="2800" b="1" dirty="0">
              <a:latin typeface="Trebuchet MS"/>
              <a:cs typeface="Trebuchet MS"/>
            </a:endParaRPr>
          </a:p>
          <a:p>
            <a:pPr algn="ctr">
              <a:buFont typeface="Times" charset="0"/>
              <a:buChar char="•"/>
              <a:defRPr/>
            </a:pPr>
            <a:endParaRPr lang="en-US" sz="2800" b="1" dirty="0">
              <a:latin typeface="Trebuchet MS"/>
              <a:cs typeface="Trebuchet MS"/>
            </a:endParaRPr>
          </a:p>
          <a:p>
            <a:pPr algn="ctr">
              <a:buFont typeface="Times" charset="0"/>
              <a:buChar char="•"/>
              <a:defRPr/>
            </a:pPr>
            <a:endParaRPr lang="en-US" sz="2800" b="1" dirty="0">
              <a:latin typeface="Trebuchet MS"/>
              <a:cs typeface="Trebuchet MS"/>
            </a:endParaRPr>
          </a:p>
          <a:p>
            <a:pPr algn="ctr">
              <a:buFont typeface="Times" charset="0"/>
              <a:buChar char="•"/>
              <a:defRPr/>
            </a:pPr>
            <a:endParaRPr lang="en-US" sz="4400" b="1" dirty="0">
              <a:latin typeface="Trebuchet MS"/>
              <a:cs typeface="Trebuchet MS"/>
            </a:endParaRPr>
          </a:p>
          <a:p>
            <a:pPr algn="ctr">
              <a:buFont typeface="Times" charset="0"/>
              <a:buChar char="•"/>
              <a:defRPr/>
            </a:pPr>
            <a:endParaRPr lang="en-US" sz="4400" b="1" dirty="0">
              <a:latin typeface="Trebuchet MS"/>
              <a:cs typeface="Trebuchet MS"/>
            </a:endParaRPr>
          </a:p>
        </p:txBody>
      </p:sp>
      <p:sp>
        <p:nvSpPr>
          <p:cNvPr id="33795" name="TextBox 4">
            <a:extLst>
              <a:ext uri="{FF2B5EF4-FFF2-40B4-BE49-F238E27FC236}">
                <a16:creationId xmlns:a16="http://schemas.microsoft.com/office/drawing/2014/main" id="{A012D29C-6B43-AA4B-AEC6-8E280F6E4B71}"/>
              </a:ext>
            </a:extLst>
          </p:cNvPr>
          <p:cNvSpPr txBox="1">
            <a:spLocks noChangeArrowheads="1"/>
          </p:cNvSpPr>
          <p:nvPr/>
        </p:nvSpPr>
        <p:spPr bwMode="auto">
          <a:xfrm>
            <a:off x="533400" y="304800"/>
            <a:ext cx="81327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800" b="1">
                <a:latin typeface="New York" pitchFamily="1" charset="0"/>
              </a:rPr>
              <a:t>A. Right Action vs. B. Management Malpractice</a:t>
            </a:r>
          </a:p>
          <a:p>
            <a:pPr>
              <a:spcBef>
                <a:spcPct val="0"/>
              </a:spcBef>
              <a:buFontTx/>
              <a:buNone/>
            </a:pPr>
            <a:endParaRPr lang="en-US" altLang="en-US" sz="2800" b="1">
              <a:latin typeface="New York" pitchFamily="1" charset="0"/>
            </a:endParaRPr>
          </a:p>
        </p:txBody>
      </p:sp>
      <p:sp>
        <p:nvSpPr>
          <p:cNvPr id="33796" name="Slide Number Placeholder 3">
            <a:extLst>
              <a:ext uri="{FF2B5EF4-FFF2-40B4-BE49-F238E27FC236}">
                <a16:creationId xmlns:a16="http://schemas.microsoft.com/office/drawing/2014/main" id="{F183559D-0F56-B342-8996-6CF5DD1D5113}"/>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6818251A-2DEE-BE44-8BA2-E9A7A6506BCC}" type="slidenum">
              <a:rPr lang="en-US" altLang="en-US" sz="1400">
                <a:solidFill>
                  <a:schemeClr val="tx2"/>
                </a:solidFill>
                <a:latin typeface="Arial" panose="020B0604020202020204" pitchFamily="34" charset="0"/>
              </a:rPr>
              <a:pPr>
                <a:spcBef>
                  <a:spcPct val="0"/>
                </a:spcBef>
                <a:buFontTx/>
                <a:buNone/>
              </a:pPr>
              <a:t>10</a:t>
            </a:fld>
            <a:endParaRPr lang="en-US" altLang="en-US" sz="1400">
              <a:solidFill>
                <a:schemeClr val="tx2"/>
              </a:solidFill>
              <a:latin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 Box 5">
            <a:extLst>
              <a:ext uri="{FF2B5EF4-FFF2-40B4-BE49-F238E27FC236}">
                <a16:creationId xmlns:a16="http://schemas.microsoft.com/office/drawing/2014/main" id="{C9922BB6-DF37-004C-ACA8-B36C9250700C}"/>
              </a:ext>
            </a:extLst>
          </p:cNvPr>
          <p:cNvSpPr txBox="1">
            <a:spLocks noChangeArrowheads="1"/>
          </p:cNvSpPr>
          <p:nvPr/>
        </p:nvSpPr>
        <p:spPr bwMode="auto">
          <a:xfrm>
            <a:off x="2270125" y="4765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2400">
              <a:latin typeface="Times New Roman" panose="02020603050405020304" pitchFamily="18" charset="0"/>
            </a:endParaRPr>
          </a:p>
        </p:txBody>
      </p:sp>
      <p:sp>
        <p:nvSpPr>
          <p:cNvPr id="188418" name="Content Placeholder 2">
            <a:extLst>
              <a:ext uri="{FF2B5EF4-FFF2-40B4-BE49-F238E27FC236}">
                <a16:creationId xmlns:a16="http://schemas.microsoft.com/office/drawing/2014/main" id="{8B874E61-2AF6-174A-BC56-05F6392C0335}"/>
              </a:ext>
            </a:extLst>
          </p:cNvPr>
          <p:cNvSpPr>
            <a:spLocks noGrp="1" noChangeArrowheads="1"/>
          </p:cNvSpPr>
          <p:nvPr>
            <p:ph sz="half" idx="2"/>
          </p:nvPr>
        </p:nvSpPr>
        <p:spPr>
          <a:xfrm>
            <a:off x="2895600" y="1960563"/>
            <a:ext cx="5715000" cy="4525962"/>
          </a:xfrm>
        </p:spPr>
        <p:txBody>
          <a:bodyPr/>
          <a:lstStyle/>
          <a:p>
            <a:pPr marL="0" indent="0">
              <a:spcBef>
                <a:spcPct val="0"/>
              </a:spcBef>
              <a:spcAft>
                <a:spcPts val="1800"/>
              </a:spcAft>
              <a:buFont typeface="Wingdings" pitchFamily="2" charset="2"/>
              <a:buNone/>
            </a:pPr>
            <a:r>
              <a:rPr lang="en-US" altLang="en-US"/>
              <a:t>“…in looking for people to hire, you look for three qualities: </a:t>
            </a:r>
            <a:r>
              <a:rPr lang="en-US" altLang="en-US" b="1">
                <a:solidFill>
                  <a:srgbClr val="772A70"/>
                </a:solidFill>
              </a:rPr>
              <a:t>integrity</a:t>
            </a:r>
            <a:r>
              <a:rPr lang="en-US" altLang="en-US"/>
              <a:t>, </a:t>
            </a:r>
            <a:r>
              <a:rPr lang="en-US" altLang="en-US" b="1">
                <a:solidFill>
                  <a:srgbClr val="772A70"/>
                </a:solidFill>
              </a:rPr>
              <a:t>intelligence</a:t>
            </a:r>
            <a:r>
              <a:rPr lang="en-US" altLang="en-US"/>
              <a:t>, and </a:t>
            </a:r>
            <a:r>
              <a:rPr lang="en-US" altLang="en-US" b="1">
                <a:solidFill>
                  <a:srgbClr val="772A70"/>
                </a:solidFill>
              </a:rPr>
              <a:t>energy</a:t>
            </a:r>
            <a:r>
              <a:rPr lang="en-US" altLang="en-US"/>
              <a:t>. And if you don’t have the first, the other two will kill you.” </a:t>
            </a:r>
          </a:p>
          <a:p>
            <a:pPr marL="0" indent="0" algn="r">
              <a:spcBef>
                <a:spcPct val="0"/>
              </a:spcBef>
              <a:buFont typeface="Wingdings" pitchFamily="2" charset="2"/>
              <a:buNone/>
            </a:pPr>
            <a:r>
              <a:rPr lang="en-US" altLang="en-US" sz="2400" i="1"/>
              <a:t>- Warren Buffett</a:t>
            </a:r>
          </a:p>
        </p:txBody>
      </p:sp>
    </p:spTree>
    <p:custDataLst>
      <p:tags r:id="rId1"/>
    </p:custData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4">
            <a:extLst>
              <a:ext uri="{FF2B5EF4-FFF2-40B4-BE49-F238E27FC236}">
                <a16:creationId xmlns:a16="http://schemas.microsoft.com/office/drawing/2014/main" id="{4DDB5EEA-5D31-2A49-8F98-93DCD8C0E61C}"/>
              </a:ext>
            </a:extLst>
          </p:cNvPr>
          <p:cNvSpPr>
            <a:spLocks noGrp="1" noChangeArrowheads="1"/>
          </p:cNvSpPr>
          <p:nvPr>
            <p:ph type="title"/>
          </p:nvPr>
        </p:nvSpPr>
        <p:spPr>
          <a:xfrm>
            <a:off x="457200" y="19050"/>
            <a:ext cx="8229600" cy="1143000"/>
          </a:xfrm>
        </p:spPr>
        <p:txBody>
          <a:bodyPr/>
          <a:lstStyle/>
          <a:p>
            <a:r>
              <a:rPr lang="en-US" altLang="en-US"/>
              <a:t>Increased Creativity</a:t>
            </a:r>
          </a:p>
        </p:txBody>
      </p:sp>
      <p:pic>
        <p:nvPicPr>
          <p:cNvPr id="190466" name="Picture 3" descr="Creativity">
            <a:extLst>
              <a:ext uri="{FF2B5EF4-FFF2-40B4-BE49-F238E27FC236}">
                <a16:creationId xmlns:a16="http://schemas.microsoft.com/office/drawing/2014/main" id="{EA721238-23FE-924A-89CF-8EDEE772A27E}"/>
              </a:ext>
            </a:extLst>
          </p:cNvPr>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a:xfrm>
            <a:off x="800100" y="1444625"/>
            <a:ext cx="7543800" cy="3581400"/>
          </a:xfrm>
        </p:spPr>
      </p:pic>
      <p:sp>
        <p:nvSpPr>
          <p:cNvPr id="190467" name="Text Box 4">
            <a:extLst>
              <a:ext uri="{FF2B5EF4-FFF2-40B4-BE49-F238E27FC236}">
                <a16:creationId xmlns:a16="http://schemas.microsoft.com/office/drawing/2014/main" id="{56624EC1-051E-CE44-88B6-F17B30A92B18}"/>
              </a:ext>
            </a:extLst>
          </p:cNvPr>
          <p:cNvSpPr txBox="1">
            <a:spLocks noChangeArrowheads="1"/>
          </p:cNvSpPr>
          <p:nvPr/>
        </p:nvSpPr>
        <p:spPr bwMode="auto">
          <a:xfrm>
            <a:off x="762000" y="5151438"/>
            <a:ext cx="80772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r>
              <a:rPr lang="en-US" altLang="en-US" sz="1800">
                <a:solidFill>
                  <a:srgbClr val="020000"/>
                </a:solidFill>
                <a:latin typeface="Arial" panose="020B0604020202020204" pitchFamily="34" charset="0"/>
                <a:ea typeface="Osaka"/>
                <a:cs typeface="ヒラギノ角ゴ Pro W3" panose="020B0300000000000000" pitchFamily="34" charset="-128"/>
              </a:rPr>
              <a:t>This study used the Torrance Tests of Creative Thinking to measure figural and verbal creativity in a control group and in a group that subsequently learned the Transcendental Meditation technique. On the posttest 5 months later</a:t>
            </a:r>
            <a:r>
              <a:rPr lang="en-US" altLang="en-US" sz="1800">
                <a:solidFill>
                  <a:srgbClr val="F4EE00"/>
                </a:solidFill>
                <a:latin typeface="Arial" panose="020B0604020202020204" pitchFamily="34" charset="0"/>
                <a:ea typeface="Osaka"/>
                <a:cs typeface="ヒラギノ角ゴ Pro W3" panose="020B0300000000000000" pitchFamily="34" charset="-128"/>
              </a:rPr>
              <a:t>, </a:t>
            </a:r>
            <a:r>
              <a:rPr lang="en-US" altLang="en-US" sz="1800">
                <a:solidFill>
                  <a:srgbClr val="020000"/>
                </a:solidFill>
                <a:latin typeface="Arial" panose="020B0604020202020204" pitchFamily="34" charset="0"/>
                <a:ea typeface="Osaka"/>
                <a:cs typeface="ヒラギノ角ゴ Pro W3" panose="020B0300000000000000" pitchFamily="34" charset="-128"/>
              </a:rPr>
              <a:t>the Transcendental Meditation group scored significantly higher on figural originality and flexibility and on verbal</a:t>
            </a:r>
            <a:r>
              <a:rPr lang="en-US" altLang="en-US" sz="1800">
                <a:solidFill>
                  <a:srgbClr val="F4EE00"/>
                </a:solidFill>
                <a:latin typeface="Arial" panose="020B0604020202020204" pitchFamily="34" charset="0"/>
                <a:ea typeface="Osaka"/>
                <a:cs typeface="ヒラギノ角ゴ Pro W3" panose="020B0300000000000000" pitchFamily="34" charset="-128"/>
              </a:rPr>
              <a:t> </a:t>
            </a:r>
            <a:r>
              <a:rPr lang="en-US" altLang="en-US" sz="1800">
                <a:solidFill>
                  <a:srgbClr val="020000"/>
                </a:solidFill>
                <a:latin typeface="Arial" panose="020B0604020202020204" pitchFamily="34" charset="0"/>
                <a:ea typeface="Osaka"/>
                <a:cs typeface="ヒラギノ角ゴ Pro W3" panose="020B0300000000000000" pitchFamily="34" charset="-128"/>
              </a:rPr>
              <a:t>fluency.</a:t>
            </a:r>
            <a:endParaRPr lang="en-US" altLang="en-US" sz="1200">
              <a:solidFill>
                <a:srgbClr val="020000"/>
              </a:solidFill>
              <a:latin typeface="Arial" panose="020B0604020202020204" pitchFamily="34" charset="0"/>
              <a:ea typeface="Osaka"/>
              <a:cs typeface="ヒラギノ角ゴ Pro W3" panose="020B0300000000000000" pitchFamily="34" charset="-128"/>
            </a:endParaRPr>
          </a:p>
        </p:txBody>
      </p:sp>
    </p:spTree>
    <p:custDataLst>
      <p:tags r:id="rId1"/>
    </p:custData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2">
            <a:extLst>
              <a:ext uri="{FF2B5EF4-FFF2-40B4-BE49-F238E27FC236}">
                <a16:creationId xmlns:a16="http://schemas.microsoft.com/office/drawing/2014/main" id="{5206F3A4-A721-004B-B5AC-2FA958AA1DE4}"/>
              </a:ext>
            </a:extLst>
          </p:cNvPr>
          <p:cNvSpPr>
            <a:spLocks noGrp="1" noChangeArrowheads="1"/>
          </p:cNvSpPr>
          <p:nvPr>
            <p:ph type="title"/>
          </p:nvPr>
        </p:nvSpPr>
        <p:spPr>
          <a:xfrm>
            <a:off x="457200" y="19050"/>
            <a:ext cx="8229600" cy="1143000"/>
          </a:xfrm>
        </p:spPr>
        <p:txBody>
          <a:bodyPr/>
          <a:lstStyle/>
          <a:p>
            <a:r>
              <a:rPr lang="en-US" altLang="en-US"/>
              <a:t>Development of Intelligence</a:t>
            </a:r>
          </a:p>
        </p:txBody>
      </p:sp>
      <p:sp>
        <p:nvSpPr>
          <p:cNvPr id="192514" name="Text Box 4">
            <a:extLst>
              <a:ext uri="{FF2B5EF4-FFF2-40B4-BE49-F238E27FC236}">
                <a16:creationId xmlns:a16="http://schemas.microsoft.com/office/drawing/2014/main" id="{CEAFC605-1563-1145-B94B-3964A0AB8430}"/>
              </a:ext>
            </a:extLst>
          </p:cNvPr>
          <p:cNvSpPr txBox="1">
            <a:spLocks noChangeArrowheads="1"/>
          </p:cNvSpPr>
          <p:nvPr/>
        </p:nvSpPr>
        <p:spPr bwMode="auto">
          <a:xfrm>
            <a:off x="762000" y="5162550"/>
            <a:ext cx="79248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r>
              <a:rPr lang="en-US" altLang="en-US" sz="1800">
                <a:solidFill>
                  <a:srgbClr val="020000"/>
                </a:solidFill>
                <a:latin typeface="Arial" panose="020B0604020202020204" pitchFamily="34" charset="0"/>
                <a:ea typeface="Osaka"/>
                <a:cs typeface="ヒラギノ角ゴ Pro W3" panose="020B0300000000000000" pitchFamily="34" charset="-128"/>
              </a:rPr>
              <a:t>Students at Maharishi International University in Fairfield, Iowa, who regularly practiced Transcendental Meditation, increased significantly in intelligence over a 2-year period, compared to control subjects from another Iowa university. This finding corroborates the results of two other studies showing increased IQ in Maharishi International</a:t>
            </a:r>
            <a:r>
              <a:rPr lang="en-US" altLang="en-US" sz="1800">
                <a:solidFill>
                  <a:srgbClr val="FFFF00"/>
                </a:solidFill>
                <a:latin typeface="Arial" panose="020B0604020202020204" pitchFamily="34" charset="0"/>
                <a:ea typeface="Osaka"/>
                <a:cs typeface="ヒラギノ角ゴ Pro W3" panose="020B0300000000000000" pitchFamily="34" charset="-128"/>
              </a:rPr>
              <a:t> </a:t>
            </a:r>
            <a:r>
              <a:rPr lang="en-US" altLang="en-US" sz="1800">
                <a:solidFill>
                  <a:srgbClr val="020000"/>
                </a:solidFill>
                <a:latin typeface="Arial" panose="020B0604020202020204" pitchFamily="34" charset="0"/>
                <a:ea typeface="Osaka"/>
                <a:cs typeface="ヒラギノ角ゴ Pro W3" panose="020B0300000000000000" pitchFamily="34" charset="-128"/>
              </a:rPr>
              <a:t>University students. </a:t>
            </a:r>
          </a:p>
        </p:txBody>
      </p:sp>
      <p:pic>
        <p:nvPicPr>
          <p:cNvPr id="192515" name="Picture 3" descr="DevelopIQ">
            <a:extLst>
              <a:ext uri="{FF2B5EF4-FFF2-40B4-BE49-F238E27FC236}">
                <a16:creationId xmlns:a16="http://schemas.microsoft.com/office/drawing/2014/main" id="{3BC471EC-F3FA-C346-8ED9-C951D4540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13" y="1295400"/>
            <a:ext cx="75469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a:extLst>
              <a:ext uri="{FF2B5EF4-FFF2-40B4-BE49-F238E27FC236}">
                <a16:creationId xmlns:a16="http://schemas.microsoft.com/office/drawing/2014/main" id="{FC595C6A-7684-B947-8A53-FCEE8828436E}"/>
              </a:ext>
            </a:extLst>
          </p:cNvPr>
          <p:cNvSpPr>
            <a:spLocks noGrp="1" noChangeArrowheads="1"/>
          </p:cNvSpPr>
          <p:nvPr>
            <p:ph type="title" idx="4294967295"/>
          </p:nvPr>
        </p:nvSpPr>
        <p:spPr>
          <a:xfrm>
            <a:off x="609600" y="304800"/>
            <a:ext cx="8458200" cy="1295400"/>
          </a:xfrm>
        </p:spPr>
        <p:txBody>
          <a:bodyPr>
            <a:normAutofit fontScale="90000"/>
          </a:bodyPr>
          <a:lstStyle/>
          <a:p>
            <a:pPr eaLnBrk="1" hangingPunct="1">
              <a:defRPr/>
            </a:pPr>
            <a:r>
              <a:rPr lang="en-US" sz="3600" b="1" dirty="0">
                <a:solidFill>
                  <a:srgbClr val="0000FF"/>
                </a:solidFill>
                <a:effectLst>
                  <a:outerShdw blurRad="38100" dist="38100" dir="2700000" algn="tl">
                    <a:srgbClr val="000000"/>
                  </a:outerShdw>
                </a:effectLst>
              </a:rPr>
              <a:t>Effectiveness in Reducing </a:t>
            </a:r>
            <a:br>
              <a:rPr lang="en-US" sz="3600" b="1" dirty="0">
                <a:solidFill>
                  <a:srgbClr val="0000FF"/>
                </a:solidFill>
                <a:effectLst>
                  <a:outerShdw blurRad="38100" dist="38100" dir="2700000" algn="tl">
                    <a:srgbClr val="000000"/>
                  </a:outerShdw>
                </a:effectLst>
              </a:rPr>
            </a:br>
            <a:r>
              <a:rPr lang="en-US" sz="3600" b="1" dirty="0">
                <a:solidFill>
                  <a:srgbClr val="0000FF"/>
                </a:solidFill>
                <a:effectLst>
                  <a:outerShdw blurRad="38100" dist="38100" dir="2700000" algn="tl">
                    <a:srgbClr val="000000"/>
                  </a:outerShdw>
                </a:effectLst>
              </a:rPr>
              <a:t>Trait Anxiety</a:t>
            </a:r>
            <a:br>
              <a:rPr lang="en-US" b="1" dirty="0">
                <a:solidFill>
                  <a:srgbClr val="0000FF"/>
                </a:solidFill>
                <a:effectLst>
                  <a:outerShdw blurRad="38100" dist="38100" dir="2700000" algn="tl">
                    <a:srgbClr val="000000"/>
                  </a:outerShdw>
                </a:effectLst>
              </a:rPr>
            </a:br>
            <a:r>
              <a:rPr lang="en-US" sz="2400" b="1" dirty="0">
                <a:solidFill>
                  <a:srgbClr val="0000FF"/>
                </a:solidFill>
                <a:effectLst>
                  <a:outerShdw blurRad="38100" dist="38100" dir="2700000" algn="tl">
                    <a:srgbClr val="000000"/>
                  </a:outerShdw>
                </a:effectLst>
              </a:rPr>
              <a:t>Meta-Analysis 146 Studies</a:t>
            </a:r>
            <a:endParaRPr lang="en-US" sz="2400" dirty="0">
              <a:solidFill>
                <a:srgbClr val="0000FF"/>
              </a:solidFill>
              <a:effectLst>
                <a:outerShdw blurRad="38100" dist="38100" dir="2700000" algn="tl">
                  <a:srgbClr val="FFFFFF"/>
                </a:outerShdw>
              </a:effectLst>
            </a:endParaRPr>
          </a:p>
        </p:txBody>
      </p:sp>
      <p:sp>
        <p:nvSpPr>
          <p:cNvPr id="194562" name="Rectangle 3">
            <a:extLst>
              <a:ext uri="{FF2B5EF4-FFF2-40B4-BE49-F238E27FC236}">
                <a16:creationId xmlns:a16="http://schemas.microsoft.com/office/drawing/2014/main" id="{606E7C36-B8C0-5946-8600-09972B6FBF6E}"/>
              </a:ext>
            </a:extLst>
          </p:cNvPr>
          <p:cNvSpPr>
            <a:spLocks noGrp="1" noChangeArrowheads="1"/>
          </p:cNvSpPr>
          <p:nvPr>
            <p:ph type="body" idx="4294967295"/>
          </p:nvPr>
        </p:nvSpPr>
        <p:spPr>
          <a:xfrm>
            <a:off x="0" y="2017713"/>
            <a:ext cx="9144000" cy="4840287"/>
          </a:xfrm>
        </p:spPr>
        <p:txBody>
          <a:bodyPr/>
          <a:lstStyle/>
          <a:p>
            <a:pPr eaLnBrk="1" hangingPunct="1">
              <a:buFontTx/>
              <a:buNone/>
            </a:pPr>
            <a:r>
              <a:rPr lang="en-US" altLang="en-US"/>
              <a:t>        </a:t>
            </a:r>
          </a:p>
        </p:txBody>
      </p:sp>
      <p:sp>
        <p:nvSpPr>
          <p:cNvPr id="194563" name="Line 4">
            <a:extLst>
              <a:ext uri="{FF2B5EF4-FFF2-40B4-BE49-F238E27FC236}">
                <a16:creationId xmlns:a16="http://schemas.microsoft.com/office/drawing/2014/main" id="{A9B05177-1380-6544-B3A8-6B213F954FD0}"/>
              </a:ext>
            </a:extLst>
          </p:cNvPr>
          <p:cNvSpPr>
            <a:spLocks noChangeShapeType="1"/>
          </p:cNvSpPr>
          <p:nvPr/>
        </p:nvSpPr>
        <p:spPr bwMode="auto">
          <a:xfrm>
            <a:off x="2819400" y="5486400"/>
            <a:ext cx="5029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4564" name="Line 5">
            <a:extLst>
              <a:ext uri="{FF2B5EF4-FFF2-40B4-BE49-F238E27FC236}">
                <a16:creationId xmlns:a16="http://schemas.microsoft.com/office/drawing/2014/main" id="{3038AB5E-C5E7-F04B-B970-8288ADD58D35}"/>
              </a:ext>
            </a:extLst>
          </p:cNvPr>
          <p:cNvSpPr>
            <a:spLocks noChangeShapeType="1"/>
          </p:cNvSpPr>
          <p:nvPr/>
        </p:nvSpPr>
        <p:spPr bwMode="auto">
          <a:xfrm flipV="1">
            <a:off x="2819400" y="2209800"/>
            <a:ext cx="0" cy="3276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4565" name="Rectangle 6">
            <a:extLst>
              <a:ext uri="{FF2B5EF4-FFF2-40B4-BE49-F238E27FC236}">
                <a16:creationId xmlns:a16="http://schemas.microsoft.com/office/drawing/2014/main" id="{2A9A4E33-E214-6C41-B755-F9EA9F8D2093}"/>
              </a:ext>
            </a:extLst>
          </p:cNvPr>
          <p:cNvSpPr>
            <a:spLocks noChangeArrowheads="1"/>
          </p:cNvSpPr>
          <p:nvPr/>
        </p:nvSpPr>
        <p:spPr bwMode="auto">
          <a:xfrm>
            <a:off x="2819400" y="2133600"/>
            <a:ext cx="3657600" cy="304800"/>
          </a:xfrm>
          <a:prstGeom prst="rect">
            <a:avLst/>
          </a:prstGeom>
          <a:gradFill rotWithShape="0">
            <a:gsLst>
              <a:gs pos="0">
                <a:srgbClr val="66FF66"/>
              </a:gs>
              <a:gs pos="100000">
                <a:srgbClr val="2F762F"/>
              </a:gs>
            </a:gsLst>
            <a:lin ang="5400000" scaled="1"/>
          </a:gra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FontTx/>
              <a:buChar char="o"/>
            </a:pPr>
            <a:endParaRPr lang="en-US" altLang="en-US">
              <a:latin typeface="Myriad Pro"/>
            </a:endParaRPr>
          </a:p>
        </p:txBody>
      </p:sp>
      <p:sp>
        <p:nvSpPr>
          <p:cNvPr id="194566" name="Rectangle 7">
            <a:extLst>
              <a:ext uri="{FF2B5EF4-FFF2-40B4-BE49-F238E27FC236}">
                <a16:creationId xmlns:a16="http://schemas.microsoft.com/office/drawing/2014/main" id="{350DA512-7B11-4647-9E61-87FE7FCE0FA2}"/>
              </a:ext>
            </a:extLst>
          </p:cNvPr>
          <p:cNvSpPr>
            <a:spLocks noChangeArrowheads="1"/>
          </p:cNvSpPr>
          <p:nvPr/>
        </p:nvSpPr>
        <p:spPr bwMode="auto">
          <a:xfrm>
            <a:off x="2819400" y="2590800"/>
            <a:ext cx="1752600" cy="228600"/>
          </a:xfrm>
          <a:prstGeom prst="rect">
            <a:avLst/>
          </a:prstGeom>
          <a:gradFill rotWithShape="0">
            <a:gsLst>
              <a:gs pos="0">
                <a:srgbClr val="925AA6"/>
              </a:gs>
              <a:gs pos="100000">
                <a:srgbClr val="FFFFFF"/>
              </a:gs>
            </a:gsLst>
            <a:lin ang="5400000" scaled="1"/>
          </a:gra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FontTx/>
              <a:buChar char="o"/>
            </a:pPr>
            <a:endParaRPr lang="en-US" altLang="en-US">
              <a:latin typeface="Myriad Pro"/>
            </a:endParaRPr>
          </a:p>
        </p:txBody>
      </p:sp>
      <p:sp>
        <p:nvSpPr>
          <p:cNvPr id="194567" name="Rectangle 8">
            <a:extLst>
              <a:ext uri="{FF2B5EF4-FFF2-40B4-BE49-F238E27FC236}">
                <a16:creationId xmlns:a16="http://schemas.microsoft.com/office/drawing/2014/main" id="{E5EDC6AE-BF28-9545-905C-9A7402C68504}"/>
              </a:ext>
            </a:extLst>
          </p:cNvPr>
          <p:cNvSpPr>
            <a:spLocks noChangeArrowheads="1"/>
          </p:cNvSpPr>
          <p:nvPr/>
        </p:nvSpPr>
        <p:spPr bwMode="auto">
          <a:xfrm>
            <a:off x="2819400" y="3314700"/>
            <a:ext cx="1752600" cy="228600"/>
          </a:xfrm>
          <a:prstGeom prst="rect">
            <a:avLst/>
          </a:prstGeom>
          <a:gradFill rotWithShape="1">
            <a:gsLst>
              <a:gs pos="0">
                <a:srgbClr val="00CC99"/>
              </a:gs>
              <a:gs pos="100000">
                <a:srgbClr val="2F762F"/>
              </a:gs>
            </a:gsLst>
            <a:lin ang="5400000" scaled="1"/>
          </a:gra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FontTx/>
              <a:buChar char="o"/>
            </a:pPr>
            <a:endParaRPr lang="en-US" altLang="en-US">
              <a:latin typeface="Myriad Pro"/>
            </a:endParaRPr>
          </a:p>
        </p:txBody>
      </p:sp>
      <p:sp>
        <p:nvSpPr>
          <p:cNvPr id="194568" name="Text Box 9">
            <a:extLst>
              <a:ext uri="{FF2B5EF4-FFF2-40B4-BE49-F238E27FC236}">
                <a16:creationId xmlns:a16="http://schemas.microsoft.com/office/drawing/2014/main" id="{C5C0CB8A-FC4A-CA45-80CC-03B5A4143045}"/>
              </a:ext>
            </a:extLst>
          </p:cNvPr>
          <p:cNvSpPr txBox="1">
            <a:spLocks noChangeArrowheads="1"/>
          </p:cNvSpPr>
          <p:nvPr/>
        </p:nvSpPr>
        <p:spPr bwMode="auto">
          <a:xfrm>
            <a:off x="1905000" y="2057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r" eaLnBrk="1" hangingPunct="1">
              <a:spcBef>
                <a:spcPct val="50000"/>
              </a:spcBef>
              <a:buFontTx/>
              <a:buNone/>
            </a:pPr>
            <a:r>
              <a:rPr lang="en-US" altLang="en-US" sz="2400" b="1">
                <a:solidFill>
                  <a:srgbClr val="0000FF"/>
                </a:solidFill>
                <a:latin typeface="Arial" panose="020B0604020202020204" pitchFamily="34" charset="0"/>
              </a:rPr>
              <a:t>TM</a:t>
            </a:r>
          </a:p>
        </p:txBody>
      </p:sp>
      <p:sp>
        <p:nvSpPr>
          <p:cNvPr id="194569" name="Text Box 10">
            <a:extLst>
              <a:ext uri="{FF2B5EF4-FFF2-40B4-BE49-F238E27FC236}">
                <a16:creationId xmlns:a16="http://schemas.microsoft.com/office/drawing/2014/main" id="{AAF1229B-1E92-AD42-B828-7DB60342287A}"/>
              </a:ext>
            </a:extLst>
          </p:cNvPr>
          <p:cNvSpPr txBox="1">
            <a:spLocks noChangeArrowheads="1"/>
          </p:cNvSpPr>
          <p:nvPr/>
        </p:nvSpPr>
        <p:spPr bwMode="auto">
          <a:xfrm>
            <a:off x="1371600" y="2438400"/>
            <a:ext cx="1219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r" eaLnBrk="1" hangingPunct="1">
              <a:spcBef>
                <a:spcPct val="50000"/>
              </a:spcBef>
              <a:buFontTx/>
              <a:buNone/>
            </a:pPr>
            <a:r>
              <a:rPr lang="en-US" altLang="en-US" sz="2200">
                <a:solidFill>
                  <a:srgbClr val="925AA6"/>
                </a:solidFill>
                <a:latin typeface="Univers" panose="020F0502020204030204" pitchFamily="34" charset="0"/>
              </a:rPr>
              <a:t> </a:t>
            </a:r>
            <a:r>
              <a:rPr lang="en-US" altLang="en-US" sz="1600" b="1">
                <a:solidFill>
                  <a:srgbClr val="FFFFFF"/>
                </a:solidFill>
                <a:latin typeface="Univers" panose="020B0503020202020204" pitchFamily="34" charset="0"/>
              </a:rPr>
              <a:t>Placebo</a:t>
            </a:r>
          </a:p>
        </p:txBody>
      </p:sp>
      <p:sp>
        <p:nvSpPr>
          <p:cNvPr id="194570" name="Text Box 11">
            <a:extLst>
              <a:ext uri="{FF2B5EF4-FFF2-40B4-BE49-F238E27FC236}">
                <a16:creationId xmlns:a16="http://schemas.microsoft.com/office/drawing/2014/main" id="{5BF08211-06BE-8043-8886-BCC9CAA1F2D1}"/>
              </a:ext>
            </a:extLst>
          </p:cNvPr>
          <p:cNvSpPr txBox="1">
            <a:spLocks noChangeArrowheads="1"/>
          </p:cNvSpPr>
          <p:nvPr/>
        </p:nvSpPr>
        <p:spPr bwMode="auto">
          <a:xfrm>
            <a:off x="304800" y="3260725"/>
            <a:ext cx="228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r" eaLnBrk="1" hangingPunct="1">
              <a:spcBef>
                <a:spcPct val="50000"/>
              </a:spcBef>
              <a:buFontTx/>
              <a:buNone/>
            </a:pPr>
            <a:r>
              <a:rPr lang="en-US" altLang="en-US" sz="1600" b="1">
                <a:solidFill>
                  <a:srgbClr val="0000FF"/>
                </a:solidFill>
                <a:latin typeface="Univers" panose="020B0503020202020204" pitchFamily="34" charset="0"/>
              </a:rPr>
              <a:t>Relaxation Response</a:t>
            </a:r>
          </a:p>
        </p:txBody>
      </p:sp>
      <p:sp>
        <p:nvSpPr>
          <p:cNvPr id="194571" name="Text Box 12">
            <a:extLst>
              <a:ext uri="{FF2B5EF4-FFF2-40B4-BE49-F238E27FC236}">
                <a16:creationId xmlns:a16="http://schemas.microsoft.com/office/drawing/2014/main" id="{E7D202D9-D6B9-FE41-962C-2058A24F4222}"/>
              </a:ext>
            </a:extLst>
          </p:cNvPr>
          <p:cNvSpPr txBox="1">
            <a:spLocks noChangeArrowheads="1"/>
          </p:cNvSpPr>
          <p:nvPr/>
        </p:nvSpPr>
        <p:spPr bwMode="auto">
          <a:xfrm>
            <a:off x="2743200" y="5486400"/>
            <a:ext cx="30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50000"/>
              </a:spcBef>
              <a:buFontTx/>
              <a:buNone/>
            </a:pPr>
            <a:r>
              <a:rPr lang="en-US" altLang="en-US" sz="2000" b="1">
                <a:latin typeface="Univers" panose="020B0503020202020204" pitchFamily="34" charset="0"/>
              </a:rPr>
              <a:t>0</a:t>
            </a:r>
          </a:p>
        </p:txBody>
      </p:sp>
      <p:sp>
        <p:nvSpPr>
          <p:cNvPr id="194572" name="Text Box 13">
            <a:extLst>
              <a:ext uri="{FF2B5EF4-FFF2-40B4-BE49-F238E27FC236}">
                <a16:creationId xmlns:a16="http://schemas.microsoft.com/office/drawing/2014/main" id="{0CF6C2D2-FEE0-8842-9305-AD80E7398571}"/>
              </a:ext>
            </a:extLst>
          </p:cNvPr>
          <p:cNvSpPr txBox="1">
            <a:spLocks noChangeArrowheads="1"/>
          </p:cNvSpPr>
          <p:nvPr/>
        </p:nvSpPr>
        <p:spPr bwMode="auto">
          <a:xfrm>
            <a:off x="7696200" y="55626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50000"/>
              </a:spcBef>
              <a:buFontTx/>
              <a:buNone/>
            </a:pPr>
            <a:r>
              <a:rPr lang="en-US" altLang="en-US" sz="2000" b="1">
                <a:latin typeface="Univers" panose="020B0503020202020204" pitchFamily="34" charset="0"/>
              </a:rPr>
              <a:t>1</a:t>
            </a:r>
          </a:p>
        </p:txBody>
      </p:sp>
      <p:sp>
        <p:nvSpPr>
          <p:cNvPr id="194573" name="Line 14">
            <a:extLst>
              <a:ext uri="{FF2B5EF4-FFF2-40B4-BE49-F238E27FC236}">
                <a16:creationId xmlns:a16="http://schemas.microsoft.com/office/drawing/2014/main" id="{E4BD18FC-B178-BB47-89B0-497F4EFAC26C}"/>
              </a:ext>
            </a:extLst>
          </p:cNvPr>
          <p:cNvSpPr>
            <a:spLocks noChangeShapeType="1"/>
          </p:cNvSpPr>
          <p:nvPr/>
        </p:nvSpPr>
        <p:spPr bwMode="auto">
          <a:xfrm flipV="1">
            <a:off x="7848600" y="5410200"/>
            <a:ext cx="0" cy="152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4574" name="Line 15">
            <a:extLst>
              <a:ext uri="{FF2B5EF4-FFF2-40B4-BE49-F238E27FC236}">
                <a16:creationId xmlns:a16="http://schemas.microsoft.com/office/drawing/2014/main" id="{BFD33F29-FD88-DC45-897D-AA8D245C3BC0}"/>
              </a:ext>
            </a:extLst>
          </p:cNvPr>
          <p:cNvSpPr>
            <a:spLocks noChangeShapeType="1"/>
          </p:cNvSpPr>
          <p:nvPr/>
        </p:nvSpPr>
        <p:spPr bwMode="auto">
          <a:xfrm flipV="1">
            <a:off x="5334000" y="5410200"/>
            <a:ext cx="0" cy="1524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4575" name="Text Box 16">
            <a:extLst>
              <a:ext uri="{FF2B5EF4-FFF2-40B4-BE49-F238E27FC236}">
                <a16:creationId xmlns:a16="http://schemas.microsoft.com/office/drawing/2014/main" id="{33B2456D-1515-2B46-9BEE-019467AD902E}"/>
              </a:ext>
            </a:extLst>
          </p:cNvPr>
          <p:cNvSpPr txBox="1">
            <a:spLocks noChangeArrowheads="1"/>
          </p:cNvSpPr>
          <p:nvPr/>
        </p:nvSpPr>
        <p:spPr bwMode="auto">
          <a:xfrm>
            <a:off x="5029200" y="55626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50000"/>
              </a:spcBef>
              <a:buFontTx/>
              <a:buNone/>
            </a:pPr>
            <a:r>
              <a:rPr lang="en-US" altLang="en-US" sz="2000" b="1">
                <a:latin typeface="Univers" panose="020B0503020202020204" pitchFamily="34" charset="0"/>
              </a:rPr>
              <a:t>.05</a:t>
            </a:r>
          </a:p>
        </p:txBody>
      </p:sp>
      <p:sp>
        <p:nvSpPr>
          <p:cNvPr id="194576" name="Text Box 17">
            <a:extLst>
              <a:ext uri="{FF2B5EF4-FFF2-40B4-BE49-F238E27FC236}">
                <a16:creationId xmlns:a16="http://schemas.microsoft.com/office/drawing/2014/main" id="{5AA00916-6175-0F44-827C-E104DBC0F19B}"/>
              </a:ext>
            </a:extLst>
          </p:cNvPr>
          <p:cNvSpPr txBox="1">
            <a:spLocks noChangeArrowheads="1"/>
          </p:cNvSpPr>
          <p:nvPr/>
        </p:nvSpPr>
        <p:spPr bwMode="auto">
          <a:xfrm>
            <a:off x="990600" y="5105400"/>
            <a:ext cx="175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50000"/>
              </a:spcBef>
              <a:buFontTx/>
              <a:buNone/>
            </a:pPr>
            <a:r>
              <a:rPr lang="en-US" altLang="en-US" sz="400" b="1">
                <a:solidFill>
                  <a:srgbClr val="0000FF"/>
                </a:solidFill>
                <a:latin typeface="Arial" panose="020B0604020202020204" pitchFamily="34" charset="0"/>
              </a:rPr>
              <a:t>   </a:t>
            </a:r>
            <a:r>
              <a:rPr lang="en-US" altLang="en-US" sz="1600" b="1">
                <a:solidFill>
                  <a:srgbClr val="0000FF"/>
                </a:solidFill>
                <a:latin typeface="Univers" panose="020B0503020202020204" pitchFamily="34" charset="0"/>
              </a:rPr>
              <a:t>Concentration</a:t>
            </a:r>
          </a:p>
        </p:txBody>
      </p:sp>
      <p:sp>
        <p:nvSpPr>
          <p:cNvPr id="194577" name="Text Box 18">
            <a:extLst>
              <a:ext uri="{FF2B5EF4-FFF2-40B4-BE49-F238E27FC236}">
                <a16:creationId xmlns:a16="http://schemas.microsoft.com/office/drawing/2014/main" id="{ADACC8E8-CDE8-9442-8A0D-3FC683AF4AAC}"/>
              </a:ext>
            </a:extLst>
          </p:cNvPr>
          <p:cNvSpPr txBox="1">
            <a:spLocks noChangeArrowheads="1"/>
          </p:cNvSpPr>
          <p:nvPr/>
        </p:nvSpPr>
        <p:spPr bwMode="auto">
          <a:xfrm>
            <a:off x="533400" y="2895600"/>
            <a:ext cx="205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r" eaLnBrk="1" hangingPunct="1">
              <a:spcBef>
                <a:spcPct val="50000"/>
              </a:spcBef>
              <a:buFontTx/>
              <a:buNone/>
            </a:pPr>
            <a:r>
              <a:rPr lang="en-US" altLang="en-US" sz="1600" b="1">
                <a:solidFill>
                  <a:srgbClr val="0000FF"/>
                </a:solidFill>
                <a:latin typeface="Univers" panose="020B0503020202020204" pitchFamily="34" charset="0"/>
              </a:rPr>
              <a:t>Other Relaxation</a:t>
            </a:r>
          </a:p>
        </p:txBody>
      </p:sp>
      <p:sp>
        <p:nvSpPr>
          <p:cNvPr id="194578" name="Text Box 19">
            <a:extLst>
              <a:ext uri="{FF2B5EF4-FFF2-40B4-BE49-F238E27FC236}">
                <a16:creationId xmlns:a16="http://schemas.microsoft.com/office/drawing/2014/main" id="{5B8E07D4-7822-3248-B99B-BE07AD47C0AF}"/>
              </a:ext>
            </a:extLst>
          </p:cNvPr>
          <p:cNvSpPr txBox="1">
            <a:spLocks noChangeArrowheads="1"/>
          </p:cNvSpPr>
          <p:nvPr/>
        </p:nvSpPr>
        <p:spPr bwMode="auto">
          <a:xfrm>
            <a:off x="304800" y="3581400"/>
            <a:ext cx="2286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r" eaLnBrk="1" hangingPunct="1">
              <a:spcBef>
                <a:spcPct val="50000"/>
              </a:spcBef>
              <a:buFontTx/>
              <a:buNone/>
            </a:pPr>
            <a:r>
              <a:rPr lang="en-US" altLang="en-US" sz="1600" b="1">
                <a:solidFill>
                  <a:srgbClr val="0000FF"/>
                </a:solidFill>
                <a:latin typeface="Univers" panose="020B0503020202020204" pitchFamily="34" charset="0"/>
              </a:rPr>
              <a:t>Other Meditation</a:t>
            </a:r>
          </a:p>
        </p:txBody>
      </p:sp>
      <p:sp>
        <p:nvSpPr>
          <p:cNvPr id="194579" name="Text Box 20">
            <a:extLst>
              <a:ext uri="{FF2B5EF4-FFF2-40B4-BE49-F238E27FC236}">
                <a16:creationId xmlns:a16="http://schemas.microsoft.com/office/drawing/2014/main" id="{7C0F6623-8E28-2042-ADE5-A2286FAE99BB}"/>
              </a:ext>
            </a:extLst>
          </p:cNvPr>
          <p:cNvSpPr txBox="1">
            <a:spLocks noChangeArrowheads="1"/>
          </p:cNvSpPr>
          <p:nvPr/>
        </p:nvSpPr>
        <p:spPr bwMode="auto">
          <a:xfrm>
            <a:off x="1447800" y="39624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r" eaLnBrk="1" hangingPunct="1">
              <a:spcBef>
                <a:spcPct val="50000"/>
              </a:spcBef>
              <a:buFontTx/>
              <a:buNone/>
            </a:pPr>
            <a:r>
              <a:rPr lang="en-US" altLang="en-US" sz="1600" b="1">
                <a:solidFill>
                  <a:srgbClr val="0000FF"/>
                </a:solidFill>
                <a:latin typeface="Univers" panose="020B0503020202020204" pitchFamily="34" charset="0"/>
              </a:rPr>
              <a:t>PMR</a:t>
            </a:r>
          </a:p>
        </p:txBody>
      </p:sp>
      <p:sp>
        <p:nvSpPr>
          <p:cNvPr id="194580" name="Text Box 21">
            <a:extLst>
              <a:ext uri="{FF2B5EF4-FFF2-40B4-BE49-F238E27FC236}">
                <a16:creationId xmlns:a16="http://schemas.microsoft.com/office/drawing/2014/main" id="{388CA8A8-0302-204A-B7A7-FFD40057CAB1}"/>
              </a:ext>
            </a:extLst>
          </p:cNvPr>
          <p:cNvSpPr txBox="1">
            <a:spLocks noChangeArrowheads="1"/>
          </p:cNvSpPr>
          <p:nvPr/>
        </p:nvSpPr>
        <p:spPr bwMode="auto">
          <a:xfrm>
            <a:off x="457200" y="4343400"/>
            <a:ext cx="213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r" eaLnBrk="1" hangingPunct="1">
              <a:spcBef>
                <a:spcPct val="50000"/>
              </a:spcBef>
              <a:buFontTx/>
              <a:buNone/>
            </a:pPr>
            <a:r>
              <a:rPr lang="en-US" altLang="en-US" sz="1600" b="1">
                <a:solidFill>
                  <a:srgbClr val="0000FF"/>
                </a:solidFill>
                <a:latin typeface="Univers" panose="020B0503020202020204" pitchFamily="34" charset="0"/>
              </a:rPr>
              <a:t>EMG-Biofeedback</a:t>
            </a:r>
          </a:p>
        </p:txBody>
      </p:sp>
      <p:sp>
        <p:nvSpPr>
          <p:cNvPr id="194581" name="Text Box 22">
            <a:extLst>
              <a:ext uri="{FF2B5EF4-FFF2-40B4-BE49-F238E27FC236}">
                <a16:creationId xmlns:a16="http://schemas.microsoft.com/office/drawing/2014/main" id="{C890E4FC-EAAB-6148-9F82-49CC4D896FA2}"/>
              </a:ext>
            </a:extLst>
          </p:cNvPr>
          <p:cNvSpPr txBox="1">
            <a:spLocks noChangeArrowheads="1"/>
          </p:cNvSpPr>
          <p:nvPr/>
        </p:nvSpPr>
        <p:spPr bwMode="auto">
          <a:xfrm>
            <a:off x="685800" y="4724400"/>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50000"/>
              </a:spcBef>
              <a:buFontTx/>
              <a:buNone/>
            </a:pPr>
            <a:r>
              <a:rPr lang="en-US" altLang="en-US" sz="1600" b="1">
                <a:solidFill>
                  <a:srgbClr val="0000FF"/>
                </a:solidFill>
                <a:latin typeface="Univers" panose="020B0503020202020204" pitchFamily="34" charset="0"/>
              </a:rPr>
              <a:t>Mantra Meditation</a:t>
            </a:r>
          </a:p>
        </p:txBody>
      </p:sp>
      <p:sp>
        <p:nvSpPr>
          <p:cNvPr id="194582" name="Rectangle 23">
            <a:extLst>
              <a:ext uri="{FF2B5EF4-FFF2-40B4-BE49-F238E27FC236}">
                <a16:creationId xmlns:a16="http://schemas.microsoft.com/office/drawing/2014/main" id="{E051E41F-941F-FF40-B869-7481D28E9E1C}"/>
              </a:ext>
            </a:extLst>
          </p:cNvPr>
          <p:cNvSpPr>
            <a:spLocks noChangeArrowheads="1"/>
          </p:cNvSpPr>
          <p:nvPr/>
        </p:nvSpPr>
        <p:spPr bwMode="auto">
          <a:xfrm>
            <a:off x="2819400" y="2971800"/>
            <a:ext cx="1752600" cy="228600"/>
          </a:xfrm>
          <a:prstGeom prst="rect">
            <a:avLst/>
          </a:prstGeom>
          <a:gradFill rotWithShape="0">
            <a:gsLst>
              <a:gs pos="0">
                <a:srgbClr val="FF6699"/>
              </a:gs>
              <a:gs pos="100000">
                <a:srgbClr val="762F47"/>
              </a:gs>
            </a:gsLst>
            <a:lin ang="5400000" scaled="1"/>
          </a:gra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FontTx/>
              <a:buChar char="o"/>
            </a:pPr>
            <a:endParaRPr lang="en-US" altLang="en-US">
              <a:latin typeface="Myriad Pro"/>
            </a:endParaRPr>
          </a:p>
        </p:txBody>
      </p:sp>
      <p:sp>
        <p:nvSpPr>
          <p:cNvPr id="194583" name="Rectangle 24">
            <a:extLst>
              <a:ext uri="{FF2B5EF4-FFF2-40B4-BE49-F238E27FC236}">
                <a16:creationId xmlns:a16="http://schemas.microsoft.com/office/drawing/2014/main" id="{C8360C6C-486E-934E-98D8-C581B4EBD0FE}"/>
              </a:ext>
            </a:extLst>
          </p:cNvPr>
          <p:cNvSpPr>
            <a:spLocks noChangeArrowheads="1"/>
          </p:cNvSpPr>
          <p:nvPr/>
        </p:nvSpPr>
        <p:spPr bwMode="auto">
          <a:xfrm>
            <a:off x="2743200" y="5181600"/>
            <a:ext cx="76200" cy="228600"/>
          </a:xfrm>
          <a:prstGeom prst="rect">
            <a:avLst/>
          </a:prstGeom>
          <a:solidFill>
            <a:srgbClr val="99CCFF"/>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eaLnBrk="1" hangingPunct="1">
              <a:spcBef>
                <a:spcPct val="0"/>
              </a:spcBef>
              <a:buFontTx/>
              <a:buNone/>
            </a:pPr>
            <a:endParaRPr lang="en-US" altLang="en-US" sz="1800">
              <a:solidFill>
                <a:srgbClr val="99CCFF"/>
              </a:solidFill>
              <a:latin typeface="Arial" panose="020B0604020202020204" pitchFamily="34" charset="0"/>
            </a:endParaRPr>
          </a:p>
        </p:txBody>
      </p:sp>
      <p:sp>
        <p:nvSpPr>
          <p:cNvPr id="194584" name="Rectangle 25">
            <a:extLst>
              <a:ext uri="{FF2B5EF4-FFF2-40B4-BE49-F238E27FC236}">
                <a16:creationId xmlns:a16="http://schemas.microsoft.com/office/drawing/2014/main" id="{324DC586-F660-0840-8350-E64302BB0585}"/>
              </a:ext>
            </a:extLst>
          </p:cNvPr>
          <p:cNvSpPr>
            <a:spLocks noChangeArrowheads="1"/>
          </p:cNvSpPr>
          <p:nvPr/>
        </p:nvSpPr>
        <p:spPr bwMode="auto">
          <a:xfrm>
            <a:off x="2819400" y="4800600"/>
            <a:ext cx="1066800" cy="228600"/>
          </a:xfrm>
          <a:prstGeom prst="rect">
            <a:avLst/>
          </a:prstGeom>
          <a:gradFill rotWithShape="0">
            <a:gsLst>
              <a:gs pos="0">
                <a:srgbClr val="FF9999"/>
              </a:gs>
              <a:gs pos="100000">
                <a:srgbClr val="764747"/>
              </a:gs>
            </a:gsLst>
            <a:lin ang="5400000" scaled="1"/>
          </a:gra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FontTx/>
              <a:buChar char="o"/>
            </a:pPr>
            <a:endParaRPr lang="en-US" altLang="en-US">
              <a:latin typeface="Myriad Pro"/>
            </a:endParaRPr>
          </a:p>
        </p:txBody>
      </p:sp>
      <p:sp>
        <p:nvSpPr>
          <p:cNvPr id="194585" name="Rectangle 26">
            <a:extLst>
              <a:ext uri="{FF2B5EF4-FFF2-40B4-BE49-F238E27FC236}">
                <a16:creationId xmlns:a16="http://schemas.microsoft.com/office/drawing/2014/main" id="{2B7247E9-9257-1E4C-A6C5-834FC291BD35}"/>
              </a:ext>
            </a:extLst>
          </p:cNvPr>
          <p:cNvSpPr>
            <a:spLocks noChangeArrowheads="1"/>
          </p:cNvSpPr>
          <p:nvPr/>
        </p:nvSpPr>
        <p:spPr bwMode="auto">
          <a:xfrm>
            <a:off x="2819400" y="4419600"/>
            <a:ext cx="1371600" cy="228600"/>
          </a:xfrm>
          <a:prstGeom prst="rect">
            <a:avLst/>
          </a:prstGeom>
          <a:gradFill rotWithShape="0">
            <a:gsLst>
              <a:gs pos="0">
                <a:srgbClr val="CC3300"/>
              </a:gs>
              <a:gs pos="100000">
                <a:schemeClr val="bg1"/>
              </a:gs>
            </a:gsLst>
            <a:lin ang="5400000" scaled="1"/>
          </a:gra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FontTx/>
              <a:buChar char="o"/>
            </a:pPr>
            <a:endParaRPr lang="en-US" altLang="en-US">
              <a:latin typeface="Myriad Pro"/>
            </a:endParaRPr>
          </a:p>
        </p:txBody>
      </p:sp>
      <p:sp>
        <p:nvSpPr>
          <p:cNvPr id="194586" name="Rectangle 27">
            <a:extLst>
              <a:ext uri="{FF2B5EF4-FFF2-40B4-BE49-F238E27FC236}">
                <a16:creationId xmlns:a16="http://schemas.microsoft.com/office/drawing/2014/main" id="{B6B3907A-B892-9F43-AE9C-196009C5A171}"/>
              </a:ext>
            </a:extLst>
          </p:cNvPr>
          <p:cNvSpPr>
            <a:spLocks noChangeArrowheads="1"/>
          </p:cNvSpPr>
          <p:nvPr/>
        </p:nvSpPr>
        <p:spPr bwMode="auto">
          <a:xfrm>
            <a:off x="2819400" y="4038600"/>
            <a:ext cx="1524000" cy="228600"/>
          </a:xfrm>
          <a:prstGeom prst="rect">
            <a:avLst/>
          </a:prstGeom>
          <a:gradFill rotWithShape="0">
            <a:gsLst>
              <a:gs pos="0">
                <a:srgbClr val="FF9900"/>
              </a:gs>
              <a:gs pos="100000">
                <a:srgbClr val="764700"/>
              </a:gs>
            </a:gsLst>
            <a:lin ang="5400000" scaled="1"/>
          </a:gra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FontTx/>
              <a:buChar char="o"/>
            </a:pPr>
            <a:endParaRPr lang="en-US" altLang="en-US">
              <a:latin typeface="Myriad Pro"/>
            </a:endParaRPr>
          </a:p>
        </p:txBody>
      </p:sp>
      <p:sp>
        <p:nvSpPr>
          <p:cNvPr id="194587" name="Rectangle 28">
            <a:extLst>
              <a:ext uri="{FF2B5EF4-FFF2-40B4-BE49-F238E27FC236}">
                <a16:creationId xmlns:a16="http://schemas.microsoft.com/office/drawing/2014/main" id="{794E4E0A-96BD-8A4D-B323-066A1A0A6133}"/>
              </a:ext>
            </a:extLst>
          </p:cNvPr>
          <p:cNvSpPr>
            <a:spLocks noChangeArrowheads="1"/>
          </p:cNvSpPr>
          <p:nvPr/>
        </p:nvSpPr>
        <p:spPr bwMode="auto">
          <a:xfrm>
            <a:off x="2819400" y="3657600"/>
            <a:ext cx="1524000" cy="228600"/>
          </a:xfrm>
          <a:prstGeom prst="rect">
            <a:avLst/>
          </a:prstGeom>
          <a:gradFill rotWithShape="0">
            <a:gsLst>
              <a:gs pos="0">
                <a:srgbClr val="CCCC00"/>
              </a:gs>
              <a:gs pos="100000">
                <a:srgbClr val="5E5E00"/>
              </a:gs>
            </a:gsLst>
            <a:lin ang="5400000" scaled="1"/>
          </a:gradFill>
          <a:ln w="9525">
            <a:solidFill>
              <a:schemeClr val="tx1"/>
            </a:solidFill>
            <a:miter lim="800000"/>
            <a:headEnd/>
            <a:tailEnd/>
          </a:ln>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FontTx/>
              <a:buChar char="o"/>
            </a:pPr>
            <a:endParaRPr lang="en-US" altLang="en-US">
              <a:latin typeface="Myriad Pro"/>
            </a:endParaRPr>
          </a:p>
        </p:txBody>
      </p:sp>
      <p:sp>
        <p:nvSpPr>
          <p:cNvPr id="194588" name="Text Box 29">
            <a:extLst>
              <a:ext uri="{FF2B5EF4-FFF2-40B4-BE49-F238E27FC236}">
                <a16:creationId xmlns:a16="http://schemas.microsoft.com/office/drawing/2014/main" id="{8E18B46F-E5FD-2745-90F7-1FA70D35994A}"/>
              </a:ext>
            </a:extLst>
          </p:cNvPr>
          <p:cNvSpPr txBox="1">
            <a:spLocks noChangeArrowheads="1"/>
          </p:cNvSpPr>
          <p:nvPr/>
        </p:nvSpPr>
        <p:spPr bwMode="auto">
          <a:xfrm>
            <a:off x="838200" y="6140450"/>
            <a:ext cx="7543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eaLnBrk="1" hangingPunct="1">
              <a:spcBef>
                <a:spcPct val="50000"/>
              </a:spcBef>
              <a:buFontTx/>
              <a:buNone/>
            </a:pPr>
            <a:r>
              <a:rPr lang="en-US" altLang="en-US" sz="1600" i="1">
                <a:solidFill>
                  <a:srgbClr val="FFFF99"/>
                </a:solidFill>
                <a:latin typeface="Univers" panose="020B0503020202020204" pitchFamily="34" charset="0"/>
              </a:rPr>
              <a:t>Journal of Clinical Psychology</a:t>
            </a:r>
            <a:r>
              <a:rPr lang="en-US" altLang="en-US" sz="1600">
                <a:solidFill>
                  <a:srgbClr val="FFFF99"/>
                </a:solidFill>
                <a:latin typeface="Univers" panose="020B0503020202020204" pitchFamily="34" charset="0"/>
              </a:rPr>
              <a:t>. 1989; 45:957-974</a:t>
            </a:r>
            <a:r>
              <a:rPr lang="en-US" altLang="en-US" sz="2400">
                <a:latin typeface="Arial" panose="020B0604020202020204" pitchFamily="34" charset="0"/>
              </a:rPr>
              <a:t>  </a:t>
            </a:r>
            <a:endParaRPr lang="en-US" altLang="en-US" sz="2400">
              <a:latin typeface="Kabel Bk BT"/>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a:extLst>
              <a:ext uri="{FF2B5EF4-FFF2-40B4-BE49-F238E27FC236}">
                <a16:creationId xmlns:a16="http://schemas.microsoft.com/office/drawing/2014/main" id="{0E8EAFA9-56E5-AB45-BBF7-6B09BF9E2279}"/>
              </a:ext>
            </a:extLst>
          </p:cNvPr>
          <p:cNvSpPr>
            <a:spLocks noGrp="1" noChangeArrowheads="1"/>
          </p:cNvSpPr>
          <p:nvPr>
            <p:ph type="title" idx="4294967295"/>
          </p:nvPr>
        </p:nvSpPr>
        <p:spPr/>
        <p:txBody>
          <a:bodyPr/>
          <a:lstStyle/>
          <a:p>
            <a:pPr eaLnBrk="1" hangingPunct="1">
              <a:defRPr/>
            </a:pPr>
            <a:r>
              <a:rPr lang="en-US" sz="4000" b="1" dirty="0">
                <a:solidFill>
                  <a:schemeClr val="tx1"/>
                </a:solidFill>
                <a:effectLst>
                  <a:outerShdw blurRad="38100" dist="38100" dir="2700000" algn="tl">
                    <a:srgbClr val="000000"/>
                  </a:outerShdw>
                </a:effectLst>
              </a:rPr>
              <a:t>Physiological Indicators of Deep Rest</a:t>
            </a:r>
            <a:endParaRPr lang="en-US" sz="4000" b="1" dirty="0">
              <a:solidFill>
                <a:schemeClr val="tx1"/>
              </a:solidFill>
              <a:effectLst>
                <a:outerShdw blurRad="38100" dist="38100" dir="2700000" algn="tl">
                  <a:srgbClr val="FFFFFF"/>
                </a:outerShdw>
              </a:effectLst>
            </a:endParaRPr>
          </a:p>
        </p:txBody>
      </p:sp>
      <p:pic>
        <p:nvPicPr>
          <p:cNvPr id="196610" name="Picture 3" descr="DeepRest">
            <a:extLst>
              <a:ext uri="{FF2B5EF4-FFF2-40B4-BE49-F238E27FC236}">
                <a16:creationId xmlns:a16="http://schemas.microsoft.com/office/drawing/2014/main" id="{990CF73B-87F1-FD40-BB14-B39AA4763CFA}"/>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765300" y="2051050"/>
            <a:ext cx="6000750" cy="2874963"/>
          </a:xfrm>
        </p:spPr>
      </p:pic>
      <p:sp>
        <p:nvSpPr>
          <p:cNvPr id="196611" name="Text Box 4">
            <a:extLst>
              <a:ext uri="{FF2B5EF4-FFF2-40B4-BE49-F238E27FC236}">
                <a16:creationId xmlns:a16="http://schemas.microsoft.com/office/drawing/2014/main" id="{7DF9BECD-D5D7-C748-9FAD-52E9FE6F4DC1}"/>
              </a:ext>
            </a:extLst>
          </p:cNvPr>
          <p:cNvSpPr txBox="1">
            <a:spLocks noChangeArrowheads="1"/>
          </p:cNvSpPr>
          <p:nvPr/>
        </p:nvSpPr>
        <p:spPr bwMode="auto">
          <a:xfrm>
            <a:off x="457200" y="5257800"/>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r>
              <a:rPr lang="en-US" altLang="en-US" sz="1200">
                <a:latin typeface="Arial" panose="020B0604020202020204" pitchFamily="34" charset="0"/>
                <a:ea typeface="Osaka"/>
                <a:cs typeface="Osaka"/>
              </a:rPr>
              <a:t>A meta-analysis, the preferred scientific procedure for drawing definitive conclusions from large bodies of research, found Transcendental Meditation produced a significant increase in basal skin resistance compared to eyes-closed rest, indicating profound relaxation. Deep rest and relaxation were also indicated by greater decreases in respiration rates and plasma lactate levels compared to ordinary rest. These physiological changes occur spontaneously as the mind effortlessly settles to the state of restful alertness, pure consciousness. Physiological differences between Transcendental Meditation and rest, American Psychologist 42:879-881, 1987.</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Title 2">
            <a:extLst>
              <a:ext uri="{FF2B5EF4-FFF2-40B4-BE49-F238E27FC236}">
                <a16:creationId xmlns:a16="http://schemas.microsoft.com/office/drawing/2014/main" id="{5A6C4EEA-B588-794D-9DB1-3303063EA7BB}"/>
              </a:ext>
            </a:extLst>
          </p:cNvPr>
          <p:cNvSpPr>
            <a:spLocks noGrp="1" noChangeArrowheads="1"/>
          </p:cNvSpPr>
          <p:nvPr>
            <p:ph type="title"/>
          </p:nvPr>
        </p:nvSpPr>
        <p:spPr/>
        <p:txBody>
          <a:bodyPr/>
          <a:lstStyle/>
          <a:p>
            <a:r>
              <a:rPr lang="en-US" altLang="en-US"/>
              <a:t>Correlation of Brain Integration With:</a:t>
            </a:r>
          </a:p>
        </p:txBody>
      </p:sp>
      <p:graphicFrame>
        <p:nvGraphicFramePr>
          <p:cNvPr id="4" name="Group 42">
            <a:extLst>
              <a:ext uri="{FF2B5EF4-FFF2-40B4-BE49-F238E27FC236}">
                <a16:creationId xmlns:a16="http://schemas.microsoft.com/office/drawing/2014/main" id="{CC947933-AE46-C041-9EFF-64342FCFCC97}"/>
              </a:ext>
            </a:extLst>
          </p:cNvPr>
          <p:cNvGraphicFramePr>
            <a:graphicFrameLocks noGrp="1"/>
          </p:cNvGraphicFramePr>
          <p:nvPr/>
        </p:nvGraphicFramePr>
        <p:xfrm>
          <a:off x="381000" y="1905000"/>
          <a:ext cx="8382000" cy="3168650"/>
        </p:xfrm>
        <a:graphic>
          <a:graphicData uri="http://schemas.openxmlformats.org/drawingml/2006/table">
            <a:tbl>
              <a:tblPr/>
              <a:tblGrid>
                <a:gridCol w="3562350">
                  <a:extLst>
                    <a:ext uri="{9D8B030D-6E8A-4147-A177-3AD203B41FA5}">
                      <a16:colId xmlns:a16="http://schemas.microsoft.com/office/drawing/2014/main" val="20000"/>
                    </a:ext>
                  </a:extLst>
                </a:gridCol>
                <a:gridCol w="1571625">
                  <a:extLst>
                    <a:ext uri="{9D8B030D-6E8A-4147-A177-3AD203B41FA5}">
                      <a16:colId xmlns:a16="http://schemas.microsoft.com/office/drawing/2014/main" val="20001"/>
                    </a:ext>
                  </a:extLst>
                </a:gridCol>
                <a:gridCol w="1466850">
                  <a:extLst>
                    <a:ext uri="{9D8B030D-6E8A-4147-A177-3AD203B41FA5}">
                      <a16:colId xmlns:a16="http://schemas.microsoft.com/office/drawing/2014/main" val="20002"/>
                    </a:ext>
                  </a:extLst>
                </a:gridCol>
                <a:gridCol w="1781175">
                  <a:extLst>
                    <a:ext uri="{9D8B030D-6E8A-4147-A177-3AD203B41FA5}">
                      <a16:colId xmlns:a16="http://schemas.microsoft.com/office/drawing/2014/main" val="20003"/>
                    </a:ext>
                  </a:extLst>
                </a:gridCol>
              </a:tblGrid>
              <a:tr h="517525">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x-none" sz="2000" b="0" i="0" u="none" strike="noStrike" cap="none" normalizeH="0" baseline="0">
                          <a:ln>
                            <a:noFill/>
                          </a:ln>
                          <a:solidFill>
                            <a:srgbClr val="FF0000"/>
                          </a:solidFill>
                          <a:effectLst>
                            <a:outerShdw blurRad="38100" dist="38100" dir="2700000" algn="tl">
                              <a:srgbClr val="C0C0C0"/>
                            </a:outerShdw>
                          </a:effectLst>
                          <a:latin typeface="Times New Roman" charset="0"/>
                          <a:ea typeface="MS PGothic" charset="-128"/>
                        </a:rPr>
                        <a:t>* p &lt; .05,  ** p &lt; .01</a:t>
                      </a:r>
                      <a:endParaRPr kumimoji="0" lang="en-US" altLang="x-none" sz="2800" b="1" i="0" u="none" strike="noStrike" cap="none" normalizeH="0" baseline="0">
                        <a:ln>
                          <a:noFill/>
                        </a:ln>
                        <a:solidFill>
                          <a:srgbClr val="FF0000"/>
                        </a:solidFill>
                        <a:effectLst>
                          <a:outerShdw blurRad="38100" dist="38100" dir="2700000" algn="tl">
                            <a:srgbClr val="C0C0C0"/>
                          </a:outerShdw>
                        </a:effectLst>
                        <a:latin typeface="Arial" charset="0"/>
                        <a:ea typeface="MS PGothic" charset="-128"/>
                      </a:endParaRP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800" b="1" i="0" u="none" strike="noStrike" cap="none" normalizeH="0" baseline="0">
                          <a:ln>
                            <a:noFill/>
                          </a:ln>
                          <a:solidFill>
                            <a:srgbClr val="FF0000"/>
                          </a:solidFill>
                          <a:effectLst>
                            <a:outerShdw blurRad="38100" dist="38100" dir="2700000" algn="tl">
                              <a:srgbClr val="C0C0C0"/>
                            </a:outerShdw>
                          </a:effectLst>
                          <a:latin typeface="Arial" charset="0"/>
                          <a:ea typeface="MS PGothic" charset="-128"/>
                        </a:rPr>
                        <a:t>Mean</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800" b="1" i="0" u="none" strike="noStrike" cap="none" normalizeH="0" baseline="0">
                          <a:ln>
                            <a:noFill/>
                          </a:ln>
                          <a:solidFill>
                            <a:srgbClr val="FF0000"/>
                          </a:solidFill>
                          <a:effectLst>
                            <a:outerShdw blurRad="38100" dist="38100" dir="2700000" algn="tl">
                              <a:srgbClr val="C0C0C0"/>
                            </a:outerShdw>
                          </a:effectLst>
                          <a:latin typeface="Arial" charset="0"/>
                          <a:ea typeface="MS PGothic" charset="-128"/>
                        </a:rPr>
                        <a:t>Std</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800" b="1" i="0" u="none" strike="noStrike" cap="none" normalizeH="0" baseline="0">
                          <a:ln>
                            <a:noFill/>
                          </a:ln>
                          <a:solidFill>
                            <a:srgbClr val="FF0000"/>
                          </a:solidFill>
                          <a:effectLst>
                            <a:outerShdw blurRad="38100" dist="38100" dir="2700000" algn="tl">
                              <a:srgbClr val="C0C0C0"/>
                            </a:outerShdw>
                          </a:effectLst>
                          <a:latin typeface="Arial" charset="0"/>
                          <a:ea typeface="MS PGothic" charset="-128"/>
                        </a:rPr>
                        <a:t>R (28)</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7525">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800" b="1" i="0" u="none" strike="noStrike" cap="none" normalizeH="0" baseline="0">
                          <a:ln>
                            <a:noFill/>
                          </a:ln>
                          <a:solidFill>
                            <a:srgbClr val="FF0000"/>
                          </a:solidFill>
                          <a:effectLst>
                            <a:outerShdw blurRad="38100" dist="38100" dir="2700000" algn="tl">
                              <a:srgbClr val="C0C0C0"/>
                            </a:outerShdw>
                          </a:effectLst>
                          <a:latin typeface="Arial" charset="0"/>
                          <a:ea typeface="MS PGothic" charset="-128"/>
                        </a:rPr>
                        <a:t>Moral Reasoning</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1"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3.46</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1"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0.41</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0"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0.66**</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800" b="1" i="0" u="none" strike="noStrike" cap="none" normalizeH="0" baseline="0">
                          <a:ln>
                            <a:noFill/>
                          </a:ln>
                          <a:solidFill>
                            <a:srgbClr val="FF0000"/>
                          </a:solidFill>
                          <a:effectLst>
                            <a:outerShdw blurRad="38100" dist="38100" dir="2700000" algn="tl">
                              <a:srgbClr val="C0C0C0"/>
                            </a:outerShdw>
                          </a:effectLst>
                          <a:latin typeface="Arial" charset="0"/>
                          <a:ea typeface="MS PGothic" charset="-128"/>
                        </a:rPr>
                        <a:t>Emotional Stability</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1"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3.86</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1"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0.85</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0"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0.52**</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7525">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800" b="1" i="0" u="none" strike="noStrike" cap="none" normalizeH="0" baseline="0">
                          <a:ln>
                            <a:noFill/>
                          </a:ln>
                          <a:solidFill>
                            <a:srgbClr val="FF0000"/>
                          </a:solidFill>
                          <a:effectLst>
                            <a:outerShdw blurRad="38100" dist="38100" dir="2700000" algn="tl">
                              <a:srgbClr val="C0C0C0"/>
                            </a:outerShdw>
                          </a:effectLst>
                          <a:latin typeface="Arial" charset="0"/>
                          <a:ea typeface="MS PGothic" charset="-128"/>
                        </a:rPr>
                        <a:t>Openness to exp</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1"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4.42</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1"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0.47</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0"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0.46*</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525">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800" b="1" i="0" u="none" strike="noStrike" cap="none" normalizeH="0" baseline="0">
                          <a:ln>
                            <a:noFill/>
                          </a:ln>
                          <a:solidFill>
                            <a:srgbClr val="FF0000"/>
                          </a:solidFill>
                          <a:effectLst>
                            <a:outerShdw blurRad="38100" dist="38100" dir="2700000" algn="tl">
                              <a:srgbClr val="C0C0C0"/>
                            </a:outerShdw>
                          </a:effectLst>
                          <a:latin typeface="Arial" charset="0"/>
                          <a:ea typeface="MS PGothic" charset="-128"/>
                        </a:rPr>
                        <a:t>State Anxiety</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1"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27.75</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1"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11.92</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0"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-0.46*</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7850">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800" b="1" i="0" u="none" strike="noStrike" cap="none" normalizeH="0" baseline="0">
                          <a:ln>
                            <a:noFill/>
                          </a:ln>
                          <a:solidFill>
                            <a:srgbClr val="FF0000"/>
                          </a:solidFill>
                          <a:effectLst>
                            <a:outerShdw blurRad="38100" dist="38100" dir="2700000" algn="tl">
                              <a:srgbClr val="C0C0C0"/>
                            </a:outerShdw>
                          </a:effectLst>
                          <a:latin typeface="Arial" charset="0"/>
                          <a:ea typeface="MS PGothic" charset="-128"/>
                        </a:rPr>
                        <a:t>Trait Anxiety</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1"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31.29</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1"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12.23</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lvl1pPr>
                        <a:spcBef>
                          <a:spcPct val="20000"/>
                        </a:spcBef>
                        <a:buFont typeface="Arial" charset="0"/>
                        <a:defRPr sz="26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2"/>
                        <a:buNone/>
                        <a:tabLst/>
                      </a:pPr>
                      <a:r>
                        <a:rPr kumimoji="0" lang="en-US" altLang="x-none" sz="2400" b="0" i="0" u="none" strike="noStrike" cap="none" normalizeH="0" baseline="0">
                          <a:ln>
                            <a:noFill/>
                          </a:ln>
                          <a:solidFill>
                            <a:srgbClr val="FF9900"/>
                          </a:solidFill>
                          <a:effectLst>
                            <a:outerShdw blurRad="38100" dist="38100" dir="2700000" algn="tl">
                              <a:srgbClr val="C0C0C0"/>
                            </a:outerShdw>
                          </a:effectLst>
                          <a:latin typeface="Arial" charset="0"/>
                          <a:ea typeface="MS PGothic" charset="-128"/>
                        </a:rPr>
                        <a:t>-0.47*</a:t>
                      </a:r>
                    </a:p>
                  </a:txBody>
                  <a:tcPr horzOverflow="overflow">
                    <a:lnL w="381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Text Box 2">
            <a:extLst>
              <a:ext uri="{FF2B5EF4-FFF2-40B4-BE49-F238E27FC236}">
                <a16:creationId xmlns:a16="http://schemas.microsoft.com/office/drawing/2014/main" id="{E1D6B3AC-1E73-6A43-AB44-3B4E360A33DB}"/>
              </a:ext>
            </a:extLst>
          </p:cNvPr>
          <p:cNvSpPr txBox="1">
            <a:spLocks noChangeArrowheads="1"/>
          </p:cNvSpPr>
          <p:nvPr/>
        </p:nvSpPr>
        <p:spPr bwMode="auto">
          <a:xfrm>
            <a:off x="641350" y="5588000"/>
            <a:ext cx="8051800" cy="954088"/>
          </a:xfrm>
          <a:prstGeom prst="rect">
            <a:avLst/>
          </a:prstGeom>
          <a:noFill/>
          <a:ln w="9525">
            <a:noFill/>
            <a:miter lim="800000"/>
            <a:headEnd/>
            <a:tailEnd/>
          </a:ln>
        </p:spPr>
        <p:txBody>
          <a:bodyPr>
            <a:spAutoFit/>
          </a:bodyPr>
          <a:lstStyle/>
          <a:p>
            <a:pPr>
              <a:spcBef>
                <a:spcPct val="50000"/>
              </a:spcBef>
              <a:defRPr/>
            </a:pPr>
            <a:r>
              <a:rPr lang="en-US" sz="2800" dirty="0">
                <a:latin typeface="+mn-lt"/>
                <a:ea typeface="+mn-ea"/>
                <a:cs typeface="Arial" charset="0"/>
              </a:rPr>
              <a:t>Travis et al 2004, Consciousness and Cognition,           13/2, 401-420. </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 Box 5">
            <a:extLst>
              <a:ext uri="{FF2B5EF4-FFF2-40B4-BE49-F238E27FC236}">
                <a16:creationId xmlns:a16="http://schemas.microsoft.com/office/drawing/2014/main" id="{C9922BB6-DF37-004C-ACA8-B36C9250700C}"/>
              </a:ext>
            </a:extLst>
          </p:cNvPr>
          <p:cNvSpPr txBox="1">
            <a:spLocks noChangeArrowheads="1"/>
          </p:cNvSpPr>
          <p:nvPr/>
        </p:nvSpPr>
        <p:spPr bwMode="auto">
          <a:xfrm>
            <a:off x="2270125" y="4765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2400">
              <a:latin typeface="Times New Roman" panose="02020603050405020304" pitchFamily="18" charset="0"/>
            </a:endParaRPr>
          </a:p>
        </p:txBody>
      </p:sp>
      <p:sp>
        <p:nvSpPr>
          <p:cNvPr id="2" name="TextBox 1">
            <a:extLst>
              <a:ext uri="{FF2B5EF4-FFF2-40B4-BE49-F238E27FC236}">
                <a16:creationId xmlns:a16="http://schemas.microsoft.com/office/drawing/2014/main" id="{97EDED00-4888-FF44-BD69-F32F0981F5CB}"/>
              </a:ext>
            </a:extLst>
          </p:cNvPr>
          <p:cNvSpPr txBox="1"/>
          <p:nvPr/>
        </p:nvSpPr>
        <p:spPr>
          <a:xfrm>
            <a:off x="3456122" y="511444"/>
            <a:ext cx="3627916" cy="461665"/>
          </a:xfrm>
          <a:prstGeom prst="rect">
            <a:avLst/>
          </a:prstGeom>
          <a:noFill/>
        </p:spPr>
        <p:txBody>
          <a:bodyPr wrap="none" rtlCol="0">
            <a:spAutoFit/>
          </a:bodyPr>
          <a:lstStyle/>
          <a:p>
            <a:r>
              <a:rPr lang="en-US" dirty="0"/>
              <a:t>Elements of Consciousness </a:t>
            </a:r>
          </a:p>
        </p:txBody>
      </p:sp>
      <p:sp>
        <p:nvSpPr>
          <p:cNvPr id="3" name="TextBox 2">
            <a:extLst>
              <a:ext uri="{FF2B5EF4-FFF2-40B4-BE49-F238E27FC236}">
                <a16:creationId xmlns:a16="http://schemas.microsoft.com/office/drawing/2014/main" id="{7D1B4851-BFB8-6340-90B5-3A9A9701B8BE}"/>
              </a:ext>
            </a:extLst>
          </p:cNvPr>
          <p:cNvSpPr txBox="1"/>
          <p:nvPr/>
        </p:nvSpPr>
        <p:spPr>
          <a:xfrm>
            <a:off x="3316637" y="1689315"/>
            <a:ext cx="4358886" cy="2677656"/>
          </a:xfrm>
          <a:prstGeom prst="rect">
            <a:avLst/>
          </a:prstGeom>
          <a:noFill/>
        </p:spPr>
        <p:txBody>
          <a:bodyPr wrap="none" rtlCol="0">
            <a:spAutoFit/>
          </a:bodyPr>
          <a:lstStyle/>
          <a:p>
            <a:r>
              <a:rPr lang="en-US" dirty="0"/>
              <a:t>Energy</a:t>
            </a:r>
          </a:p>
          <a:p>
            <a:endParaRPr lang="en-US" dirty="0"/>
          </a:p>
          <a:p>
            <a:r>
              <a:rPr lang="en-US" dirty="0"/>
              <a:t>Creativity</a:t>
            </a:r>
          </a:p>
          <a:p>
            <a:endParaRPr lang="en-US" dirty="0"/>
          </a:p>
          <a:p>
            <a:r>
              <a:rPr lang="en-US" dirty="0"/>
              <a:t>Intelligence</a:t>
            </a:r>
          </a:p>
          <a:p>
            <a:endParaRPr lang="en-US" dirty="0"/>
          </a:p>
          <a:p>
            <a:r>
              <a:rPr lang="en-US" dirty="0"/>
              <a:t>Capacity to experience Happiness</a:t>
            </a:r>
          </a:p>
        </p:txBody>
      </p:sp>
    </p:spTree>
    <p:custDataLst>
      <p:tags r:id="rId1"/>
    </p:custDataLst>
    <p:extLst>
      <p:ext uri="{BB962C8B-B14F-4D97-AF65-F5344CB8AC3E}">
        <p14:creationId xmlns:p14="http://schemas.microsoft.com/office/powerpoint/2010/main" val="2439240434"/>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 Box 5">
            <a:extLst>
              <a:ext uri="{FF2B5EF4-FFF2-40B4-BE49-F238E27FC236}">
                <a16:creationId xmlns:a16="http://schemas.microsoft.com/office/drawing/2014/main" id="{C9922BB6-DF37-004C-ACA8-B36C9250700C}"/>
              </a:ext>
            </a:extLst>
          </p:cNvPr>
          <p:cNvSpPr txBox="1">
            <a:spLocks noChangeArrowheads="1"/>
          </p:cNvSpPr>
          <p:nvPr/>
        </p:nvSpPr>
        <p:spPr bwMode="auto">
          <a:xfrm>
            <a:off x="2270125" y="4765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2400">
              <a:latin typeface="Times New Roman" panose="02020603050405020304" pitchFamily="18" charset="0"/>
            </a:endParaRPr>
          </a:p>
        </p:txBody>
      </p:sp>
      <p:sp>
        <p:nvSpPr>
          <p:cNvPr id="2" name="TextBox 1">
            <a:extLst>
              <a:ext uri="{FF2B5EF4-FFF2-40B4-BE49-F238E27FC236}">
                <a16:creationId xmlns:a16="http://schemas.microsoft.com/office/drawing/2014/main" id="{97EDED00-4888-FF44-BD69-F32F0981F5CB}"/>
              </a:ext>
            </a:extLst>
          </p:cNvPr>
          <p:cNvSpPr txBox="1"/>
          <p:nvPr/>
        </p:nvSpPr>
        <p:spPr>
          <a:xfrm>
            <a:off x="3456122" y="511444"/>
            <a:ext cx="4063933" cy="461665"/>
          </a:xfrm>
          <a:prstGeom prst="rect">
            <a:avLst/>
          </a:prstGeom>
          <a:noFill/>
        </p:spPr>
        <p:txBody>
          <a:bodyPr wrap="none" rtlCol="0">
            <a:spAutoFit/>
          </a:bodyPr>
          <a:lstStyle/>
          <a:p>
            <a:r>
              <a:rPr lang="en-US" dirty="0"/>
              <a:t>Development of Consciousness</a:t>
            </a:r>
          </a:p>
        </p:txBody>
      </p:sp>
      <p:sp>
        <p:nvSpPr>
          <p:cNvPr id="3" name="TextBox 2">
            <a:extLst>
              <a:ext uri="{FF2B5EF4-FFF2-40B4-BE49-F238E27FC236}">
                <a16:creationId xmlns:a16="http://schemas.microsoft.com/office/drawing/2014/main" id="{7D1B4851-BFB8-6340-90B5-3A9A9701B8BE}"/>
              </a:ext>
            </a:extLst>
          </p:cNvPr>
          <p:cNvSpPr txBox="1"/>
          <p:nvPr/>
        </p:nvSpPr>
        <p:spPr>
          <a:xfrm>
            <a:off x="3316637" y="1689315"/>
            <a:ext cx="4532395" cy="4524315"/>
          </a:xfrm>
          <a:prstGeom prst="rect">
            <a:avLst/>
          </a:prstGeom>
          <a:noFill/>
        </p:spPr>
        <p:txBody>
          <a:bodyPr wrap="none" rtlCol="0">
            <a:spAutoFit/>
          </a:bodyPr>
          <a:lstStyle/>
          <a:p>
            <a:r>
              <a:rPr lang="en-US" dirty="0"/>
              <a:t>Self Actualization  (full potential)</a:t>
            </a:r>
          </a:p>
          <a:p>
            <a:endParaRPr lang="en-US" dirty="0"/>
          </a:p>
          <a:p>
            <a:r>
              <a:rPr lang="en-US" dirty="0"/>
              <a:t>Transcending  Pure Consciousness </a:t>
            </a:r>
          </a:p>
          <a:p>
            <a:r>
              <a:rPr lang="en-US" dirty="0"/>
              <a:t>Meditation  (Raw Intelligence)</a:t>
            </a:r>
          </a:p>
          <a:p>
            <a:endParaRPr lang="en-US" dirty="0"/>
          </a:p>
          <a:p>
            <a:r>
              <a:rPr lang="en-US" dirty="0"/>
              <a:t>Waking State of Consciousness</a:t>
            </a:r>
          </a:p>
          <a:p>
            <a:endParaRPr lang="en-US" dirty="0"/>
          </a:p>
          <a:p>
            <a:r>
              <a:rPr lang="en-US" dirty="0"/>
              <a:t>Dream State</a:t>
            </a:r>
          </a:p>
          <a:p>
            <a:endParaRPr lang="en-US" dirty="0"/>
          </a:p>
          <a:p>
            <a:r>
              <a:rPr lang="en-US" dirty="0"/>
              <a:t>Deep Sleep </a:t>
            </a:r>
          </a:p>
          <a:p>
            <a:endParaRPr lang="en-US" dirty="0"/>
          </a:p>
          <a:p>
            <a:r>
              <a:rPr lang="en-US" dirty="0"/>
              <a:t>Unconscious</a:t>
            </a:r>
          </a:p>
        </p:txBody>
      </p:sp>
    </p:spTree>
    <p:custDataLst>
      <p:tags r:id="rId1"/>
    </p:custDataLst>
    <p:extLst>
      <p:ext uri="{BB962C8B-B14F-4D97-AF65-F5344CB8AC3E}">
        <p14:creationId xmlns:p14="http://schemas.microsoft.com/office/powerpoint/2010/main" val="376423435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136C979C-7FA3-6040-82D7-502B339FD07F}"/>
              </a:ext>
            </a:extLst>
          </p:cNvPr>
          <p:cNvSpPr>
            <a:spLocks noGrp="1" noChangeArrowheads="1"/>
          </p:cNvSpPr>
          <p:nvPr>
            <p:ph type="title"/>
          </p:nvPr>
        </p:nvSpPr>
        <p:spPr>
          <a:xfrm>
            <a:off x="685800" y="381000"/>
            <a:ext cx="7772400" cy="5410200"/>
          </a:xfrm>
        </p:spPr>
        <p:txBody>
          <a:bodyPr/>
          <a:lstStyle/>
          <a:p>
            <a:pPr algn="l"/>
            <a:r>
              <a:rPr lang="en-US" altLang="en-US" sz="2800" b="1"/>
              <a:t>Why Employees Don’t Do What They’re Supposed to Do?</a:t>
            </a:r>
            <a:br>
              <a:rPr lang="en-US" altLang="en-US" sz="2800" b="1"/>
            </a:br>
            <a:br>
              <a:rPr lang="en-US" altLang="en-US" sz="2000" b="1"/>
            </a:br>
            <a:br>
              <a:rPr lang="en-US" altLang="en-US" sz="2000"/>
            </a:br>
            <a:r>
              <a:rPr lang="en-US" altLang="en-US" sz="2000"/>
              <a:t>1.	They don’t know what they’re supposed to do.</a:t>
            </a:r>
            <a:br>
              <a:rPr lang="en-US" altLang="en-US" sz="2000"/>
            </a:br>
            <a:r>
              <a:rPr lang="en-US" altLang="en-US" sz="2000"/>
              <a:t>	</a:t>
            </a:r>
            <a:r>
              <a:rPr lang="en-US" altLang="en-US" sz="2000" i="1"/>
              <a:t>We pay them to do a lot of guessing</a:t>
            </a:r>
            <a:r>
              <a:rPr lang="en-US" altLang="en-US" sz="2000"/>
              <a:t>.</a:t>
            </a:r>
            <a:br>
              <a:rPr lang="en-US" altLang="en-US" sz="2000"/>
            </a:br>
            <a:r>
              <a:rPr lang="en-US" altLang="en-US" sz="2000"/>
              <a:t>2.	They don’t know how to do what they’re supposed to do.</a:t>
            </a:r>
            <a:br>
              <a:rPr lang="en-US" altLang="en-US" sz="2000"/>
            </a:br>
            <a:r>
              <a:rPr lang="en-US" altLang="en-US" sz="2000"/>
              <a:t>	</a:t>
            </a:r>
            <a:r>
              <a:rPr lang="en-US" altLang="en-US" sz="2000" i="1"/>
              <a:t>Telling is not teaching</a:t>
            </a:r>
            <a:r>
              <a:rPr lang="en-US" altLang="en-US" sz="2000"/>
              <a:t>.</a:t>
            </a:r>
            <a:br>
              <a:rPr lang="en-US" altLang="en-US" sz="2000"/>
            </a:br>
            <a:r>
              <a:rPr lang="en-US" altLang="en-US" sz="2000"/>
              <a:t>3.	They don’t know why they should do it.</a:t>
            </a:r>
            <a:br>
              <a:rPr lang="en-US" altLang="en-US" sz="2000"/>
            </a:br>
            <a:r>
              <a:rPr lang="en-US" altLang="en-US" sz="2000"/>
              <a:t>4.	There are obstacles beyond their control.</a:t>
            </a:r>
            <a:br>
              <a:rPr lang="en-US" altLang="en-US" sz="2000"/>
            </a:br>
            <a:r>
              <a:rPr lang="en-US" altLang="en-US" sz="2000"/>
              <a:t>5.	They think your way would not work.</a:t>
            </a:r>
            <a:br>
              <a:rPr lang="en-US" altLang="en-US" sz="2000"/>
            </a:br>
            <a:r>
              <a:rPr lang="en-US" altLang="en-US" sz="2000"/>
              <a:t>	</a:t>
            </a:r>
            <a:r>
              <a:rPr lang="en-US" altLang="en-US" sz="2000" i="1"/>
              <a:t>You have to be better at selling them not just telling them</a:t>
            </a:r>
            <a:r>
              <a:rPr lang="en-US" altLang="en-US" sz="2000"/>
              <a:t>.</a:t>
            </a:r>
            <a:br>
              <a:rPr lang="en-US" altLang="en-US" sz="2000"/>
            </a:br>
            <a:r>
              <a:rPr lang="en-US" altLang="en-US" sz="2000"/>
              <a:t>6.	They think their way is better.</a:t>
            </a:r>
            <a:br>
              <a:rPr lang="en-US" altLang="en-US" sz="2000"/>
            </a:br>
            <a:r>
              <a:rPr lang="en-US" altLang="en-US" sz="2000"/>
              <a:t>	</a:t>
            </a:r>
            <a:r>
              <a:rPr lang="en-US" altLang="en-US" sz="2000" i="1"/>
              <a:t>Smart people sometimes think the wrong things</a:t>
            </a:r>
            <a:r>
              <a:rPr lang="en-US" altLang="en-US" sz="2000"/>
              <a:t>.</a:t>
            </a:r>
            <a:br>
              <a:rPr lang="en-US" altLang="en-US" sz="2000"/>
            </a:br>
            <a:endParaRPr lang="en-US" altLang="en-US" sz="2000" b="1"/>
          </a:p>
        </p:txBody>
      </p:sp>
      <p:sp>
        <p:nvSpPr>
          <p:cNvPr id="34818" name="Slide Number Placeholder 3">
            <a:extLst>
              <a:ext uri="{FF2B5EF4-FFF2-40B4-BE49-F238E27FC236}">
                <a16:creationId xmlns:a16="http://schemas.microsoft.com/office/drawing/2014/main" id="{34E625CA-6503-2F4E-A42E-D098B71238C1}"/>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F3B5A451-EC95-954C-8707-2BA69BBEA294}" type="slidenum">
              <a:rPr lang="en-US" altLang="en-US" sz="1400">
                <a:solidFill>
                  <a:srgbClr val="000000"/>
                </a:solidFill>
                <a:latin typeface="Arial" panose="020B0604020202020204" pitchFamily="34" charset="0"/>
              </a:rPr>
              <a:pPr>
                <a:spcBef>
                  <a:spcPct val="0"/>
                </a:spcBef>
                <a:buFontTx/>
                <a:buNone/>
              </a:pPr>
              <a:t>11</a:t>
            </a:fld>
            <a:endParaRPr lang="en-US" altLang="en-US" sz="1400">
              <a:solidFill>
                <a:srgbClr val="000000"/>
              </a:solidFill>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00808368-685B-8B42-953C-1CB9C9AE502E}"/>
              </a:ext>
            </a:extLst>
          </p:cNvPr>
          <p:cNvSpPr>
            <a:spLocks noGrp="1" noChangeArrowheads="1"/>
          </p:cNvSpPr>
          <p:nvPr>
            <p:ph type="title"/>
          </p:nvPr>
        </p:nvSpPr>
        <p:spPr>
          <a:xfrm>
            <a:off x="685800" y="609600"/>
            <a:ext cx="7772400" cy="5410200"/>
          </a:xfrm>
        </p:spPr>
        <p:txBody>
          <a:bodyPr/>
          <a:lstStyle/>
          <a:p>
            <a:pPr algn="l" eaLnBrk="1" hangingPunct="1"/>
            <a:r>
              <a:rPr lang="en-US" altLang="en-US" sz="2000"/>
              <a:t>7.	They think something else is more important.</a:t>
            </a:r>
            <a:br>
              <a:rPr lang="en-US" altLang="en-US" sz="2000"/>
            </a:br>
            <a:r>
              <a:rPr lang="en-US" altLang="en-US" sz="2000"/>
              <a:t>	</a:t>
            </a:r>
            <a:r>
              <a:rPr lang="en-US" altLang="en-US" sz="2000" i="1"/>
              <a:t>They’re working on wrong priority items</a:t>
            </a:r>
            <a:r>
              <a:rPr lang="en-US" altLang="en-US" sz="2000"/>
              <a:t>.</a:t>
            </a:r>
            <a:br>
              <a:rPr lang="en-US" altLang="en-US" sz="2000"/>
            </a:br>
            <a:r>
              <a:rPr lang="en-US" altLang="en-US" sz="2000"/>
              <a:t>8.	There’s no positive consequence for doing it.</a:t>
            </a:r>
            <a:br>
              <a:rPr lang="en-US" altLang="en-US" sz="2000"/>
            </a:br>
            <a:r>
              <a:rPr lang="en-US" altLang="en-US" sz="2000"/>
              <a:t>9.	They think they’re already doing it (no feedback).</a:t>
            </a:r>
            <a:br>
              <a:rPr lang="en-US" altLang="en-US" sz="2000"/>
            </a:br>
            <a:r>
              <a:rPr lang="en-US" altLang="en-US" sz="2000" i="1"/>
              <a:t>It’s after they’ve done it wrong – it’s too late to tell them. Use feedback to prevent failures</a:t>
            </a:r>
            <a:r>
              <a:rPr lang="en-US" altLang="en-US" sz="2000"/>
              <a:t>.</a:t>
            </a:r>
            <a:br>
              <a:rPr lang="en-US" altLang="en-US" sz="2000"/>
            </a:br>
            <a:r>
              <a:rPr lang="en-US" altLang="en-US" sz="2000"/>
              <a:t>10.	They are rewarded for not doing it.</a:t>
            </a:r>
            <a:br>
              <a:rPr lang="en-US" altLang="en-US" sz="2000"/>
            </a:br>
            <a:r>
              <a:rPr lang="en-US" altLang="en-US" sz="2000" i="1"/>
              <a:t>Managers do it and don’t know it</a:t>
            </a:r>
            <a:r>
              <a:rPr lang="en-US" altLang="en-US" sz="2000"/>
              <a:t>.</a:t>
            </a:r>
            <a:br>
              <a:rPr lang="en-US" altLang="en-US" sz="2000"/>
            </a:br>
            <a:r>
              <a:rPr lang="en-US" altLang="en-US" sz="2000"/>
              <a:t>11.	They are punished for doing what they are supposed to do.</a:t>
            </a:r>
            <a:br>
              <a:rPr lang="en-US" altLang="en-US" sz="2000"/>
            </a:br>
            <a:r>
              <a:rPr lang="en-US" altLang="en-US" sz="2000"/>
              <a:t>12.	They anticipate a negative consequence for doing it.</a:t>
            </a:r>
            <a:br>
              <a:rPr lang="en-US" altLang="en-US" sz="2000"/>
            </a:br>
            <a:r>
              <a:rPr lang="en-US" altLang="en-US" sz="2000"/>
              <a:t>	</a:t>
            </a:r>
            <a:r>
              <a:rPr lang="en-US" altLang="en-US" sz="2000" i="1"/>
              <a:t>The problem of fear</a:t>
            </a:r>
            <a:r>
              <a:rPr lang="en-US" altLang="en-US" sz="2000"/>
              <a:t>. </a:t>
            </a:r>
            <a:br>
              <a:rPr lang="en-US" altLang="en-US" sz="2000"/>
            </a:br>
            <a:r>
              <a:rPr lang="en-US" altLang="en-US" sz="2000"/>
              <a:t>13.	There is no negative consequence to them for poor performance.</a:t>
            </a:r>
            <a:br>
              <a:rPr lang="en-US" altLang="en-US" sz="2000"/>
            </a:br>
            <a:r>
              <a:rPr lang="en-US" altLang="en-US" sz="2000"/>
              <a:t>	</a:t>
            </a:r>
            <a:r>
              <a:rPr lang="en-US" altLang="en-US" sz="2000" i="1"/>
              <a:t>Why don’t managers take corrective actions</a:t>
            </a:r>
            <a:r>
              <a:rPr lang="en-US" altLang="en-US" sz="2000"/>
              <a:t>?</a:t>
            </a:r>
            <a:br>
              <a:rPr lang="en-US" altLang="en-US" sz="2000"/>
            </a:br>
            <a:r>
              <a:rPr lang="en-US" altLang="en-US" sz="2000"/>
              <a:t>14.	They are personally incapable of doing it (personal limits).</a:t>
            </a:r>
            <a:br>
              <a:rPr lang="en-US" altLang="en-US" sz="2000"/>
            </a:br>
            <a:r>
              <a:rPr lang="en-US" altLang="en-US" sz="2000"/>
              <a:t>15.	Personal problems.</a:t>
            </a:r>
            <a:br>
              <a:rPr lang="en-US" altLang="en-US" sz="2000"/>
            </a:br>
            <a:r>
              <a:rPr lang="en-US" altLang="en-US" sz="2000"/>
              <a:t>16.	Not enough time for them to do it.</a:t>
            </a:r>
            <a:br>
              <a:rPr lang="en-US" altLang="en-US" sz="2000"/>
            </a:br>
            <a:endParaRPr lang="en-US" altLang="en-US" sz="3600" b="1"/>
          </a:p>
        </p:txBody>
      </p:sp>
      <p:sp>
        <p:nvSpPr>
          <p:cNvPr id="36866" name="Slide Number Placeholder 3">
            <a:extLst>
              <a:ext uri="{FF2B5EF4-FFF2-40B4-BE49-F238E27FC236}">
                <a16:creationId xmlns:a16="http://schemas.microsoft.com/office/drawing/2014/main" id="{40C5B1D4-6E0D-1448-8F85-2054896757B3}"/>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17587706-32A2-FA4B-8492-0757DBB5B0F1}" type="slidenum">
              <a:rPr lang="en-US" altLang="en-US" sz="1400">
                <a:solidFill>
                  <a:srgbClr val="000000"/>
                </a:solidFill>
                <a:latin typeface="Arial" panose="020B0604020202020204" pitchFamily="34" charset="0"/>
              </a:rPr>
              <a:pPr>
                <a:spcBef>
                  <a:spcPct val="0"/>
                </a:spcBef>
                <a:buFontTx/>
                <a:buNone/>
              </a:pPr>
              <a:t>12</a:t>
            </a:fld>
            <a:endParaRPr lang="en-US" altLang="en-US" sz="1400">
              <a:solidFill>
                <a:srgbClr val="000000"/>
              </a:solidFill>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01B357A-3E77-804A-A495-86D00AAFBAA4}"/>
              </a:ext>
            </a:extLst>
          </p:cNvPr>
          <p:cNvSpPr>
            <a:spLocks noGrp="1" noChangeArrowheads="1"/>
          </p:cNvSpPr>
          <p:nvPr>
            <p:ph type="title"/>
          </p:nvPr>
        </p:nvSpPr>
        <p:spPr>
          <a:xfrm>
            <a:off x="685800" y="609600"/>
            <a:ext cx="7772400" cy="5410200"/>
          </a:xfrm>
        </p:spPr>
        <p:txBody>
          <a:bodyPr/>
          <a:lstStyle/>
          <a:p>
            <a:pPr algn="l" eaLnBrk="1" hangingPunct="1"/>
            <a:r>
              <a:rPr lang="en-US" altLang="en-US" sz="2400"/>
              <a:t>17.	Poor management.</a:t>
            </a:r>
            <a:br>
              <a:rPr lang="en-US" altLang="en-US" sz="2400"/>
            </a:br>
            <a:r>
              <a:rPr lang="en-US" altLang="en-US" sz="2400"/>
              <a:t>Research shows two general management causes for most of these reasons for non-performance.</a:t>
            </a:r>
            <a:br>
              <a:rPr lang="en-US" altLang="en-US" sz="2400"/>
            </a:br>
            <a:br>
              <a:rPr lang="en-US" altLang="en-US" sz="2400"/>
            </a:br>
            <a:br>
              <a:rPr lang="en-US" altLang="en-US" sz="2400"/>
            </a:br>
            <a:r>
              <a:rPr lang="en-US" altLang="en-US" sz="2400"/>
              <a:t> </a:t>
            </a:r>
            <a:br>
              <a:rPr lang="en-US" altLang="en-US" sz="2400"/>
            </a:br>
            <a:r>
              <a:rPr lang="en-US" altLang="en-US" sz="2400"/>
              <a:t>1.	</a:t>
            </a:r>
            <a:r>
              <a:rPr lang="en-US" altLang="en-US" sz="2400" b="1">
                <a:solidFill>
                  <a:schemeClr val="tx1"/>
                </a:solidFill>
              </a:rPr>
              <a:t>The manager did something wrong to or for the employee.</a:t>
            </a:r>
            <a:br>
              <a:rPr lang="en-US" altLang="en-US" sz="2400" b="1">
                <a:solidFill>
                  <a:schemeClr val="tx1"/>
                </a:solidFill>
              </a:rPr>
            </a:br>
            <a:r>
              <a:rPr lang="en-US" altLang="en-US" sz="2400" b="1">
                <a:solidFill>
                  <a:schemeClr val="tx1"/>
                </a:solidFill>
              </a:rPr>
              <a:t>2.	The manager failed to do something right to or for the employee. In other words, employee non-performance occurred because of poor management. </a:t>
            </a:r>
            <a:br>
              <a:rPr lang="en-US" altLang="en-US" sz="3600" b="1">
                <a:solidFill>
                  <a:schemeClr val="tx1"/>
                </a:solidFill>
              </a:rPr>
            </a:br>
            <a:endParaRPr lang="en-US" altLang="en-US" sz="3600" b="1">
              <a:solidFill>
                <a:schemeClr val="tx1"/>
              </a:solidFill>
            </a:endParaRPr>
          </a:p>
        </p:txBody>
      </p:sp>
      <p:sp>
        <p:nvSpPr>
          <p:cNvPr id="38914" name="Slide Number Placeholder 3">
            <a:extLst>
              <a:ext uri="{FF2B5EF4-FFF2-40B4-BE49-F238E27FC236}">
                <a16:creationId xmlns:a16="http://schemas.microsoft.com/office/drawing/2014/main" id="{E9C62C79-FBAD-D848-9DA1-47CB7A5DD591}"/>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6CDD0840-59FB-9249-9F34-98736D015FB5}" type="slidenum">
              <a:rPr lang="en-US" altLang="en-US" sz="1400">
                <a:solidFill>
                  <a:srgbClr val="000000"/>
                </a:solidFill>
                <a:latin typeface="Arial" panose="020B0604020202020204" pitchFamily="34" charset="0"/>
              </a:rPr>
              <a:pPr>
                <a:spcBef>
                  <a:spcPct val="0"/>
                </a:spcBef>
                <a:buFontTx/>
                <a:buNone/>
              </a:pPr>
              <a:t>13</a:t>
            </a:fld>
            <a:endParaRPr lang="en-US" altLang="en-US" sz="1400">
              <a:solidFill>
                <a:srgbClr val="000000"/>
              </a:solidFill>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a:extLst>
              <a:ext uri="{FF2B5EF4-FFF2-40B4-BE49-F238E27FC236}">
                <a16:creationId xmlns:a16="http://schemas.microsoft.com/office/drawing/2014/main" id="{D794D64B-07DE-4240-BE60-C1C901B26A5F}"/>
              </a:ext>
            </a:extLst>
          </p:cNvPr>
          <p:cNvSpPr>
            <a:spLocks noGrp="1" noChangeArrowheads="1"/>
          </p:cNvSpPr>
          <p:nvPr>
            <p:ph type="subTitle" idx="1"/>
          </p:nvPr>
        </p:nvSpPr>
        <p:spPr>
          <a:xfrm>
            <a:off x="1447800" y="2286000"/>
            <a:ext cx="6096000" cy="5257800"/>
          </a:xfrm>
        </p:spPr>
        <p:txBody>
          <a:bodyPr/>
          <a:lstStyle/>
          <a:p>
            <a:pPr eaLnBrk="1" hangingPunct="1">
              <a:tabLst>
                <a:tab pos="457200" algn="l"/>
              </a:tabLst>
              <a:defRPr/>
            </a:pPr>
            <a:r>
              <a:rPr lang="en-US" sz="4000" dirty="0">
                <a:solidFill>
                  <a:srgbClr val="99FF99"/>
                </a:solidFill>
                <a:cs typeface="+mn-cs"/>
              </a:rPr>
              <a:t>  </a:t>
            </a:r>
            <a:r>
              <a:rPr lang="en-US" sz="4000" b="1" dirty="0">
                <a:cs typeface="+mn-cs"/>
              </a:rPr>
              <a:t>Countering</a:t>
            </a:r>
          </a:p>
          <a:p>
            <a:pPr eaLnBrk="1" hangingPunct="1">
              <a:tabLst>
                <a:tab pos="457200" algn="l"/>
              </a:tabLst>
              <a:defRPr/>
            </a:pPr>
            <a:r>
              <a:rPr lang="en-US" sz="4000" b="1" dirty="0">
                <a:cs typeface="+mn-cs"/>
              </a:rPr>
              <a:t>Self Delusion or</a:t>
            </a:r>
          </a:p>
          <a:p>
            <a:pPr eaLnBrk="1" hangingPunct="1">
              <a:tabLst>
                <a:tab pos="457200" algn="l"/>
              </a:tabLst>
              <a:defRPr/>
            </a:pPr>
            <a:r>
              <a:rPr lang="en-US" sz="4000" b="1" dirty="0">
                <a:cs typeface="+mn-cs"/>
              </a:rPr>
              <a:t>Self Seduction</a:t>
            </a:r>
          </a:p>
        </p:txBody>
      </p:sp>
      <p:sp>
        <p:nvSpPr>
          <p:cNvPr id="40962" name="Rectangle 3">
            <a:extLst>
              <a:ext uri="{FF2B5EF4-FFF2-40B4-BE49-F238E27FC236}">
                <a16:creationId xmlns:a16="http://schemas.microsoft.com/office/drawing/2014/main" id="{5D4A2EC6-4FA4-E648-81C9-A01D7B18C1BB}"/>
              </a:ext>
            </a:extLst>
          </p:cNvPr>
          <p:cNvSpPr>
            <a:spLocks noChangeArrowheads="1"/>
          </p:cNvSpPr>
          <p:nvPr/>
        </p:nvSpPr>
        <p:spPr bwMode="auto">
          <a:xfrm>
            <a:off x="2541588" y="228600"/>
            <a:ext cx="40338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4400" i="1">
                <a:solidFill>
                  <a:schemeClr val="bg1"/>
                </a:solidFill>
                <a:latin typeface="Times New Roman" panose="02020603050405020304" pitchFamily="18" charset="0"/>
              </a:rPr>
              <a:t>The Q12 Process</a:t>
            </a:r>
          </a:p>
        </p:txBody>
      </p:sp>
      <p:sp>
        <p:nvSpPr>
          <p:cNvPr id="40963" name="Slide Number Placeholder 3">
            <a:extLst>
              <a:ext uri="{FF2B5EF4-FFF2-40B4-BE49-F238E27FC236}">
                <a16:creationId xmlns:a16="http://schemas.microsoft.com/office/drawing/2014/main" id="{CFF206A4-43C1-B24B-916F-69C30EA3AF31}"/>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CB58C5D4-636D-9947-A44A-4DB3B45D9849}" type="slidenum">
              <a:rPr lang="en-US" altLang="en-US" sz="1400">
                <a:solidFill>
                  <a:schemeClr val="tx2"/>
                </a:solidFill>
                <a:latin typeface="Arial" panose="020B0604020202020204" pitchFamily="34" charset="0"/>
              </a:rPr>
              <a:pPr>
                <a:spcBef>
                  <a:spcPct val="0"/>
                </a:spcBef>
                <a:buFontTx/>
                <a:buNone/>
              </a:pPr>
              <a:t>14</a:t>
            </a:fld>
            <a:endParaRPr lang="en-US" altLang="en-US" sz="1400">
              <a:solidFill>
                <a:schemeClr val="tx2"/>
              </a:solidFill>
              <a:latin typeface="Arial" panose="020B0604020202020204" pitchFamily="34"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3">
            <a:extLst>
              <a:ext uri="{FF2B5EF4-FFF2-40B4-BE49-F238E27FC236}">
                <a16:creationId xmlns:a16="http://schemas.microsoft.com/office/drawing/2014/main" id="{6D687CFA-028D-FC4F-B86F-FE6058648E21}"/>
              </a:ext>
            </a:extLst>
          </p:cNvPr>
          <p:cNvSpPr>
            <a:spLocks noChangeArrowheads="1"/>
          </p:cNvSpPr>
          <p:nvPr/>
        </p:nvSpPr>
        <p:spPr bwMode="auto">
          <a:xfrm>
            <a:off x="4398963" y="2617788"/>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1600"/>
          </a:p>
        </p:txBody>
      </p:sp>
      <p:sp>
        <p:nvSpPr>
          <p:cNvPr id="43010" name="Rectangle 4">
            <a:extLst>
              <a:ext uri="{FF2B5EF4-FFF2-40B4-BE49-F238E27FC236}">
                <a16:creationId xmlns:a16="http://schemas.microsoft.com/office/drawing/2014/main" id="{7ECDFDD8-B71B-404D-A7E6-CE4EEAEC6B8F}"/>
              </a:ext>
            </a:extLst>
          </p:cNvPr>
          <p:cNvSpPr>
            <a:spLocks noChangeArrowheads="1"/>
          </p:cNvSpPr>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eaLnBrk="1" hangingPunct="1">
              <a:spcBef>
                <a:spcPct val="0"/>
              </a:spcBef>
              <a:buFontTx/>
              <a:buNone/>
            </a:pPr>
            <a:endParaRPr lang="en-US" altLang="en-US" sz="4000">
              <a:solidFill>
                <a:srgbClr val="000000"/>
              </a:solidFill>
            </a:endParaRPr>
          </a:p>
        </p:txBody>
      </p:sp>
      <p:sp>
        <p:nvSpPr>
          <p:cNvPr id="89091" name="Rectangle 5">
            <a:extLst>
              <a:ext uri="{FF2B5EF4-FFF2-40B4-BE49-F238E27FC236}">
                <a16:creationId xmlns:a16="http://schemas.microsoft.com/office/drawing/2014/main" id="{8468F51B-EB90-8C42-9CC0-54FA8F9FAEC9}"/>
              </a:ext>
            </a:extLst>
          </p:cNvPr>
          <p:cNvSpPr>
            <a:spLocks noChangeArrowheads="1"/>
          </p:cNvSpPr>
          <p:nvPr/>
        </p:nvSpPr>
        <p:spPr bwMode="auto">
          <a:xfrm>
            <a:off x="228600" y="152400"/>
            <a:ext cx="8839200" cy="659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eaLnBrk="1" hangingPunct="1">
              <a:buClr>
                <a:srgbClr val="972A40"/>
              </a:buClr>
              <a:buSzPct val="85000"/>
              <a:buFontTx/>
              <a:buNone/>
              <a:defRPr/>
            </a:pPr>
            <a:r>
              <a:rPr lang="en-US" altLang="en-US" sz="4000" b="1" dirty="0">
                <a:solidFill>
                  <a:srgbClr val="000000"/>
                </a:solidFill>
              </a:rPr>
              <a:t> Employee Engagement Meta-analysis</a:t>
            </a:r>
          </a:p>
          <a:p>
            <a:pPr algn="ctr" eaLnBrk="1" hangingPunct="1">
              <a:buClr>
                <a:srgbClr val="972A40"/>
              </a:buClr>
              <a:buSzPct val="85000"/>
              <a:buFontTx/>
              <a:buNone/>
              <a:defRPr/>
            </a:pPr>
            <a:r>
              <a:rPr lang="en-US" altLang="en-US" sz="2000" b="1" i="1" dirty="0">
                <a:solidFill>
                  <a:srgbClr val="000000"/>
                </a:solidFill>
                <a:latin typeface="Times New Roman" panose="02020603050405020304" pitchFamily="18" charset="0"/>
              </a:rPr>
              <a:t>(Most current 2016)</a:t>
            </a:r>
            <a:endParaRPr lang="en-US" altLang="en-US" sz="2000" b="1" i="1" dirty="0">
              <a:latin typeface="Times New Roman" panose="02020603050405020304" pitchFamily="18" charset="0"/>
            </a:endParaRPr>
          </a:p>
          <a:p>
            <a:pPr eaLnBrk="1" hangingPunct="1">
              <a:buClr>
                <a:srgbClr val="972A40"/>
              </a:buClr>
              <a:buSzPct val="85000"/>
              <a:buFont typeface="Wingdings 2" pitchFamily="2" charset="2"/>
              <a:buNone/>
              <a:defRPr/>
            </a:pPr>
            <a:r>
              <a:rPr lang="en-US" altLang="en-US" sz="2400" b="1" i="1" dirty="0">
                <a:latin typeface="Times New Roman" panose="02020603050405020304" pitchFamily="18" charset="0"/>
              </a:rPr>
              <a:t>Business units that scored high on the 12 elements consistently </a:t>
            </a:r>
          </a:p>
          <a:p>
            <a:pPr eaLnBrk="1" hangingPunct="1">
              <a:buClr>
                <a:srgbClr val="972A40"/>
              </a:buClr>
              <a:buSzPct val="85000"/>
              <a:buFont typeface="Wingdings 2" pitchFamily="2" charset="2"/>
              <a:buNone/>
              <a:defRPr/>
            </a:pPr>
            <a:r>
              <a:rPr lang="en-US" altLang="en-US" sz="2400" b="1" i="1" dirty="0">
                <a:latin typeface="Times New Roman" panose="02020603050405020304" pitchFamily="18" charset="0"/>
              </a:rPr>
              <a:t>performed better than those that scored low. Highly engaged team</a:t>
            </a:r>
          </a:p>
          <a:p>
            <a:pPr eaLnBrk="1" hangingPunct="1">
              <a:buClr>
                <a:srgbClr val="972A40"/>
              </a:buClr>
              <a:buSzPct val="85000"/>
              <a:buFont typeface="Wingdings 2" pitchFamily="2" charset="2"/>
              <a:buNone/>
              <a:defRPr/>
            </a:pPr>
            <a:r>
              <a:rPr lang="en-US" altLang="en-US" sz="2400" b="1" i="1" dirty="0">
                <a:latin typeface="Times New Roman" panose="02020603050405020304" pitchFamily="18" charset="0"/>
              </a:rPr>
              <a:t>have increases in business outcomes.</a:t>
            </a:r>
          </a:p>
          <a:p>
            <a:pPr eaLnBrk="1" hangingPunct="1">
              <a:buClr>
                <a:srgbClr val="972A40"/>
              </a:buClr>
              <a:buSzPct val="85000"/>
              <a:buFont typeface="Wingdings" pitchFamily="2" charset="2"/>
              <a:buChar char="§"/>
              <a:defRPr/>
            </a:pPr>
            <a:r>
              <a:rPr lang="en-US" altLang="en-US" sz="2400" b="1" i="1" dirty="0">
                <a:latin typeface="Times New Roman" panose="02020603050405020304" pitchFamily="18" charset="0"/>
              </a:rPr>
              <a:t> 10% higher success rate on customer metrics..</a:t>
            </a:r>
          </a:p>
          <a:p>
            <a:pPr eaLnBrk="1" hangingPunct="1">
              <a:buClr>
                <a:srgbClr val="660066"/>
              </a:buClr>
              <a:buSzPct val="85000"/>
              <a:buFont typeface="Wingdings" pitchFamily="2" charset="2"/>
              <a:buChar char="§"/>
              <a:defRPr/>
            </a:pPr>
            <a:r>
              <a:rPr lang="en-US" altLang="en-US" sz="2400" b="1" i="1" dirty="0">
                <a:latin typeface="Times New Roman" panose="02020603050405020304" pitchFamily="18" charset="0"/>
              </a:rPr>
              <a:t>21% higher success rate in productivity.</a:t>
            </a:r>
          </a:p>
          <a:p>
            <a:pPr eaLnBrk="1" hangingPunct="1">
              <a:buClr>
                <a:srgbClr val="660066"/>
              </a:buClr>
              <a:buSzPct val="85000"/>
              <a:buFont typeface="Wingdings" pitchFamily="2" charset="2"/>
              <a:buChar char="§"/>
              <a:defRPr/>
            </a:pPr>
            <a:r>
              <a:rPr lang="en-US" altLang="en-US" sz="2400" b="1" i="1" dirty="0">
                <a:latin typeface="Times New Roman" panose="02020603050405020304" pitchFamily="18" charset="0"/>
              </a:rPr>
              <a:t>20% higher success rate in profitability.</a:t>
            </a:r>
          </a:p>
          <a:p>
            <a:pPr algn="ctr" eaLnBrk="1" hangingPunct="1">
              <a:buClr>
                <a:srgbClr val="660066"/>
              </a:buClr>
              <a:buSzPct val="85000"/>
              <a:buFont typeface="Wingdings" pitchFamily="2" charset="2"/>
              <a:buChar char="§"/>
              <a:defRPr/>
            </a:pPr>
            <a:r>
              <a:rPr lang="en-US" altLang="en-US" sz="2000" b="1" i="1" dirty="0">
                <a:latin typeface="Times New Roman" panose="02020603050405020304" pitchFamily="18" charset="0"/>
              </a:rPr>
              <a:t>Results show that top quartile business units outperform bottom</a:t>
            </a:r>
          </a:p>
          <a:p>
            <a:pPr marL="0" indent="0" algn="ctr" eaLnBrk="1" hangingPunct="1">
              <a:buClr>
                <a:srgbClr val="660066"/>
              </a:buClr>
              <a:buSzPct val="85000"/>
              <a:buFontTx/>
              <a:buNone/>
              <a:defRPr/>
            </a:pPr>
            <a:r>
              <a:rPr lang="en-US" altLang="en-US" sz="2000" b="1" i="1" dirty="0">
                <a:latin typeface="Times New Roman" panose="02020603050405020304" pitchFamily="18" charset="0"/>
              </a:rPr>
              <a:t>Quartile units</a:t>
            </a:r>
            <a:endParaRPr lang="en-US" altLang="en-US" sz="1800" b="1" i="1" dirty="0">
              <a:latin typeface="Arial" panose="020B0604020202020204" pitchFamily="34" charset="0"/>
            </a:endParaRPr>
          </a:p>
          <a:p>
            <a:pPr lvl="2">
              <a:spcBef>
                <a:spcPct val="0"/>
              </a:spcBef>
              <a:buFontTx/>
              <a:buNone/>
              <a:defRPr/>
            </a:pPr>
            <a:r>
              <a:rPr lang="en-US" altLang="en-US" sz="2000" b="1" i="1" dirty="0"/>
              <a:t>Engagement Index Gallup Organization</a:t>
            </a:r>
          </a:p>
          <a:p>
            <a:pPr lvl="2">
              <a:spcBef>
                <a:spcPct val="0"/>
              </a:spcBef>
              <a:buFontTx/>
              <a:buNone/>
              <a:defRPr/>
            </a:pPr>
            <a:r>
              <a:rPr lang="en-US" altLang="en-US" sz="2000" b="1" i="1" dirty="0"/>
              <a:t>1.8 Million Employees</a:t>
            </a:r>
          </a:p>
          <a:p>
            <a:pPr lvl="2">
              <a:spcBef>
                <a:spcPct val="0"/>
              </a:spcBef>
              <a:buFontTx/>
              <a:buNone/>
              <a:defRPr/>
            </a:pPr>
            <a:r>
              <a:rPr lang="en-US" altLang="en-US" sz="2000" b="1" i="1" dirty="0"/>
              <a:t>49 Industries</a:t>
            </a:r>
          </a:p>
          <a:p>
            <a:pPr lvl="2">
              <a:spcBef>
                <a:spcPct val="0"/>
              </a:spcBef>
              <a:buFontTx/>
              <a:buNone/>
              <a:defRPr/>
            </a:pPr>
            <a:r>
              <a:rPr lang="en-US" altLang="en-US" sz="2000" b="1" i="1" dirty="0"/>
              <a:t>82,000 Business/Work Units</a:t>
            </a:r>
          </a:p>
          <a:p>
            <a:pPr lvl="2">
              <a:spcBef>
                <a:spcPct val="0"/>
              </a:spcBef>
              <a:buFontTx/>
              <a:buNone/>
              <a:defRPr/>
            </a:pPr>
            <a:r>
              <a:rPr lang="en-US" altLang="en-US" sz="2000" b="1" i="1" dirty="0"/>
              <a:t>Data gathered over 20-year period</a:t>
            </a:r>
          </a:p>
          <a:p>
            <a:pPr lvl="2">
              <a:spcBef>
                <a:spcPct val="0"/>
              </a:spcBef>
              <a:buFontTx/>
              <a:buNone/>
              <a:defRPr/>
            </a:pPr>
            <a:r>
              <a:rPr lang="en-US" altLang="en-US" sz="2000" b="1" i="1" dirty="0"/>
              <a:t>73 Countries</a:t>
            </a:r>
          </a:p>
          <a:p>
            <a:pPr lvl="2" algn="r">
              <a:spcBef>
                <a:spcPct val="0"/>
              </a:spcBef>
              <a:buFontTx/>
              <a:buNone/>
              <a:defRPr/>
            </a:pPr>
            <a:endParaRPr lang="en-US" altLang="en-US" sz="1800" i="1" dirty="0">
              <a:latin typeface="Arial" panose="020B0604020202020204" pitchFamily="34" charset="0"/>
            </a:endParaRPr>
          </a:p>
        </p:txBody>
      </p:sp>
      <p:sp>
        <p:nvSpPr>
          <p:cNvPr id="43012" name="Slide Number Placeholder 3">
            <a:extLst>
              <a:ext uri="{FF2B5EF4-FFF2-40B4-BE49-F238E27FC236}">
                <a16:creationId xmlns:a16="http://schemas.microsoft.com/office/drawing/2014/main" id="{89D12CED-9C05-594D-AE4D-4782B7C7BB46}"/>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C81F97CC-BBAE-5F44-9313-45F3623F97A9}" type="slidenum">
              <a:rPr lang="en-US" altLang="en-US" sz="1400">
                <a:solidFill>
                  <a:schemeClr val="tx2"/>
                </a:solidFill>
                <a:latin typeface="Arial" panose="020B0604020202020204" pitchFamily="34" charset="0"/>
              </a:rPr>
              <a:pPr>
                <a:spcBef>
                  <a:spcPct val="0"/>
                </a:spcBef>
                <a:buFontTx/>
                <a:buNone/>
              </a:pPr>
              <a:t>15</a:t>
            </a:fld>
            <a:endParaRPr lang="en-US" altLang="en-US" sz="1400">
              <a:solidFill>
                <a:schemeClr val="tx2"/>
              </a:solidFill>
              <a:latin typeface="Arial" panose="020B0604020202020204" pitchFamily="34" charset="0"/>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6E559ECB-84CF-D340-B143-B64E7E1B1FE5}"/>
              </a:ext>
            </a:extLst>
          </p:cNvPr>
          <p:cNvSpPr>
            <a:spLocks noGrp="1" noChangeArrowheads="1"/>
          </p:cNvSpPr>
          <p:nvPr>
            <p:ph type="title"/>
          </p:nvPr>
        </p:nvSpPr>
        <p:spPr>
          <a:xfrm>
            <a:off x="0" y="0"/>
            <a:ext cx="9144000" cy="609600"/>
          </a:xfrm>
          <a:solidFill>
            <a:srgbClr val="333399"/>
          </a:solidFill>
        </p:spPr>
        <p:txBody>
          <a:bodyPr/>
          <a:lstStyle/>
          <a:p>
            <a:pPr algn="l"/>
            <a:r>
              <a:rPr lang="en-US" altLang="en-US" sz="2800" b="1">
                <a:solidFill>
                  <a:schemeClr val="bg1"/>
                </a:solidFill>
              </a:rPr>
              <a:t>ENGAGED EMPLOYEE:  FOLLOWER</a:t>
            </a:r>
          </a:p>
        </p:txBody>
      </p:sp>
      <p:sp>
        <p:nvSpPr>
          <p:cNvPr id="45058" name="Rectangle 3">
            <a:extLst>
              <a:ext uri="{FF2B5EF4-FFF2-40B4-BE49-F238E27FC236}">
                <a16:creationId xmlns:a16="http://schemas.microsoft.com/office/drawing/2014/main" id="{77835F1B-1CC6-934C-A83A-BC20DB4F6AA8}"/>
              </a:ext>
            </a:extLst>
          </p:cNvPr>
          <p:cNvSpPr>
            <a:spLocks noChangeArrowheads="1"/>
          </p:cNvSpPr>
          <p:nvPr/>
        </p:nvSpPr>
        <p:spPr bwMode="auto">
          <a:xfrm>
            <a:off x="0" y="6629400"/>
            <a:ext cx="9144000" cy="22860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2400">
              <a:latin typeface="New York" pitchFamily="1" charset="0"/>
            </a:endParaRPr>
          </a:p>
        </p:txBody>
      </p:sp>
      <p:sp>
        <p:nvSpPr>
          <p:cNvPr id="45059" name="Rectangle 4">
            <a:extLst>
              <a:ext uri="{FF2B5EF4-FFF2-40B4-BE49-F238E27FC236}">
                <a16:creationId xmlns:a16="http://schemas.microsoft.com/office/drawing/2014/main" id="{094D14F5-E730-AA4F-B815-2602AF8C2FEB}"/>
              </a:ext>
            </a:extLst>
          </p:cNvPr>
          <p:cNvSpPr>
            <a:spLocks noChangeArrowheads="1"/>
          </p:cNvSpPr>
          <p:nvPr/>
        </p:nvSpPr>
        <p:spPr bwMode="auto">
          <a:xfrm>
            <a:off x="4398963" y="2617788"/>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1600"/>
          </a:p>
        </p:txBody>
      </p:sp>
      <p:sp>
        <p:nvSpPr>
          <p:cNvPr id="45060" name="Rectangle 5">
            <a:extLst>
              <a:ext uri="{FF2B5EF4-FFF2-40B4-BE49-F238E27FC236}">
                <a16:creationId xmlns:a16="http://schemas.microsoft.com/office/drawing/2014/main" id="{6F1F90E2-2700-8948-830C-AE57CE4D93E3}"/>
              </a:ext>
            </a:extLst>
          </p:cNvPr>
          <p:cNvSpPr>
            <a:spLocks noChangeArrowheads="1"/>
          </p:cNvSpPr>
          <p:nvPr/>
        </p:nvSpPr>
        <p:spPr bwMode="auto">
          <a:xfrm>
            <a:off x="1219200" y="5353050"/>
            <a:ext cx="6629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Physically present -- psychologically absent</a:t>
            </a:r>
          </a:p>
          <a:p>
            <a:pPr eaLnBrk="1" hangingPunct="1">
              <a:buClr>
                <a:srgbClr val="972A40"/>
              </a:buClr>
              <a:buSzPct val="85000"/>
              <a:buFont typeface="Wingdings 2" pitchFamily="2" charset="2"/>
              <a:buChar char=""/>
            </a:pPr>
            <a:r>
              <a:rPr lang="en-US" altLang="en-US" sz="1800" b="1" i="1">
                <a:latin typeface="Arial" panose="020B0604020202020204" pitchFamily="34" charset="0"/>
              </a:rPr>
              <a:t>Unhappy with their work situation / insist on sharing that unhappiness with co-workers</a:t>
            </a:r>
            <a:endParaRPr lang="en-US" altLang="en-US" sz="2000" i="1">
              <a:latin typeface="Arial" panose="020B0604020202020204" pitchFamily="34" charset="0"/>
            </a:endParaRPr>
          </a:p>
        </p:txBody>
      </p:sp>
      <p:sp>
        <p:nvSpPr>
          <p:cNvPr id="45061" name="Rectangle 6">
            <a:extLst>
              <a:ext uri="{FF2B5EF4-FFF2-40B4-BE49-F238E27FC236}">
                <a16:creationId xmlns:a16="http://schemas.microsoft.com/office/drawing/2014/main" id="{6351F6EF-9965-3A4D-9260-D7D3E6654D4A}"/>
              </a:ext>
            </a:extLst>
          </p:cNvPr>
          <p:cNvSpPr>
            <a:spLocks noChangeArrowheads="1"/>
          </p:cNvSpPr>
          <p:nvPr/>
        </p:nvSpPr>
        <p:spPr bwMode="auto">
          <a:xfrm>
            <a:off x="4763" y="4603750"/>
            <a:ext cx="9144000" cy="60960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r>
              <a:rPr lang="en-US" altLang="en-US" sz="2800" b="1">
                <a:solidFill>
                  <a:schemeClr val="bg1"/>
                </a:solidFill>
              </a:rPr>
              <a:t>ACTIVELY DISENGAGED:  INSUBORDINATE</a:t>
            </a:r>
            <a:endParaRPr lang="en-US" altLang="en-US" sz="4000">
              <a:solidFill>
                <a:schemeClr val="bg1"/>
              </a:solidFill>
            </a:endParaRPr>
          </a:p>
        </p:txBody>
      </p:sp>
      <p:sp>
        <p:nvSpPr>
          <p:cNvPr id="45062" name="Rectangle 7">
            <a:extLst>
              <a:ext uri="{FF2B5EF4-FFF2-40B4-BE49-F238E27FC236}">
                <a16:creationId xmlns:a16="http://schemas.microsoft.com/office/drawing/2014/main" id="{846FD546-196A-3948-A1C6-5C62887533C6}"/>
              </a:ext>
            </a:extLst>
          </p:cNvPr>
          <p:cNvSpPr>
            <a:spLocks noChangeArrowheads="1"/>
          </p:cNvSpPr>
          <p:nvPr/>
        </p:nvSpPr>
        <p:spPr bwMode="auto">
          <a:xfrm>
            <a:off x="0" y="2590800"/>
            <a:ext cx="9144000" cy="60960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r>
              <a:rPr lang="en-US" altLang="en-US" sz="2800" b="1">
                <a:solidFill>
                  <a:schemeClr val="bg1"/>
                </a:solidFill>
                <a:ea typeface="MS Pゴシック"/>
                <a:cs typeface="MS Pゴシック"/>
              </a:rPr>
              <a:t>NOT ENGAGED:  SUBORDINATE</a:t>
            </a:r>
          </a:p>
        </p:txBody>
      </p:sp>
      <p:sp>
        <p:nvSpPr>
          <p:cNvPr id="45063" name="Rectangle 8">
            <a:extLst>
              <a:ext uri="{FF2B5EF4-FFF2-40B4-BE49-F238E27FC236}">
                <a16:creationId xmlns:a16="http://schemas.microsoft.com/office/drawing/2014/main" id="{58863DBA-DEDC-8C4D-BF36-7E923ABC4F82}"/>
              </a:ext>
            </a:extLst>
          </p:cNvPr>
          <p:cNvSpPr>
            <a:spLocks noChangeArrowheads="1"/>
          </p:cNvSpPr>
          <p:nvPr/>
        </p:nvSpPr>
        <p:spPr bwMode="auto">
          <a:xfrm>
            <a:off x="1219200" y="3316288"/>
            <a:ext cx="640080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Less productive</a:t>
            </a:r>
          </a:p>
          <a:p>
            <a:pPr eaLnBrk="1" hangingPunct="1">
              <a:buClr>
                <a:srgbClr val="972A40"/>
              </a:buClr>
              <a:buSzPct val="85000"/>
              <a:buFont typeface="Wingdings 2" pitchFamily="2" charset="2"/>
              <a:buChar char=""/>
            </a:pPr>
            <a:r>
              <a:rPr lang="en-US" altLang="en-US" sz="1800" b="1" i="1">
                <a:latin typeface="Arial" panose="020B0604020202020204" pitchFamily="34" charset="0"/>
              </a:rPr>
              <a:t>Not committed</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likely to miss workdays and more likely to leave</a:t>
            </a:r>
            <a:endParaRPr lang="en-US" altLang="en-US" sz="1800" i="1">
              <a:latin typeface="Arial" panose="020B0604020202020204" pitchFamily="34" charset="0"/>
            </a:endParaRPr>
          </a:p>
        </p:txBody>
      </p:sp>
      <p:sp>
        <p:nvSpPr>
          <p:cNvPr id="45064" name="Rectangle 9">
            <a:extLst>
              <a:ext uri="{FF2B5EF4-FFF2-40B4-BE49-F238E27FC236}">
                <a16:creationId xmlns:a16="http://schemas.microsoft.com/office/drawing/2014/main" id="{96168BF7-F3C7-C14A-866D-12352EC1EE16}"/>
              </a:ext>
            </a:extLst>
          </p:cNvPr>
          <p:cNvSpPr>
            <a:spLocks noChangeArrowheads="1"/>
          </p:cNvSpPr>
          <p:nvPr/>
        </p:nvSpPr>
        <p:spPr bwMode="auto">
          <a:xfrm>
            <a:off x="1223963" y="685800"/>
            <a:ext cx="5938837"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Loyal</a:t>
            </a:r>
          </a:p>
          <a:p>
            <a:pPr eaLnBrk="1" hangingPunct="1">
              <a:buClr>
                <a:srgbClr val="972A40"/>
              </a:buClr>
              <a:buSzPct val="85000"/>
              <a:buFont typeface="Wingdings 2" pitchFamily="2" charset="2"/>
              <a:buChar char=""/>
            </a:pPr>
            <a:r>
              <a:rPr lang="en-US" altLang="en-US" sz="1800" b="1" i="1">
                <a:latin typeface="Arial" panose="020B0604020202020204" pitchFamily="34" charset="0"/>
              </a:rPr>
              <a:t>Psychologically committed</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productive</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likely to stay at least one year</a:t>
            </a:r>
          </a:p>
          <a:p>
            <a:pPr eaLnBrk="1" hangingPunct="1">
              <a:buClr>
                <a:srgbClr val="972A40"/>
              </a:buClr>
              <a:buSzPct val="85000"/>
              <a:buFont typeface="Wingdings 2" pitchFamily="2" charset="2"/>
              <a:buChar char=""/>
            </a:pPr>
            <a:r>
              <a:rPr lang="en-US" altLang="en-US" sz="1800" b="1" i="1">
                <a:latin typeface="Arial" panose="020B0604020202020204" pitchFamily="34" charset="0"/>
              </a:rPr>
              <a:t>Less likely to have accidents or steal on the job</a:t>
            </a:r>
            <a:endParaRPr lang="en-US" altLang="en-US" sz="2000" i="1">
              <a:latin typeface="Arial" panose="020B0604020202020204" pitchFamily="34" charset="0"/>
            </a:endParaRPr>
          </a:p>
        </p:txBody>
      </p:sp>
      <p:sp>
        <p:nvSpPr>
          <p:cNvPr id="45065" name="Slide Number Placeholder 3">
            <a:extLst>
              <a:ext uri="{FF2B5EF4-FFF2-40B4-BE49-F238E27FC236}">
                <a16:creationId xmlns:a16="http://schemas.microsoft.com/office/drawing/2014/main" id="{2D1A4BDA-9E8C-6447-949F-7E20CBACCC51}"/>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12E1C84A-6EAA-344D-99AA-DBDEB04B10BC}" type="slidenum">
              <a:rPr lang="en-US" altLang="en-US" sz="1400"/>
              <a:pPr>
                <a:spcBef>
                  <a:spcPct val="0"/>
                </a:spcBef>
                <a:buFontTx/>
                <a:buNone/>
              </a:pPr>
              <a:t>16</a:t>
            </a:fld>
            <a:endParaRPr lang="en-US" altLang="en-US" sz="1400"/>
          </a:p>
        </p:txBody>
      </p:sp>
      <p:sp>
        <p:nvSpPr>
          <p:cNvPr id="45066" name="TextBox 1">
            <a:extLst>
              <a:ext uri="{FF2B5EF4-FFF2-40B4-BE49-F238E27FC236}">
                <a16:creationId xmlns:a16="http://schemas.microsoft.com/office/drawing/2014/main" id="{3D6DCF1F-0E89-B545-94A0-A2DBF71F3BB7}"/>
              </a:ext>
            </a:extLst>
          </p:cNvPr>
          <p:cNvSpPr txBox="1">
            <a:spLocks noChangeArrowheads="1"/>
          </p:cNvSpPr>
          <p:nvPr/>
        </p:nvSpPr>
        <p:spPr bwMode="auto">
          <a:xfrm>
            <a:off x="8089900" y="1255713"/>
            <a:ext cx="822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U.S.</a:t>
            </a:r>
          </a:p>
          <a:p>
            <a:pPr>
              <a:spcBef>
                <a:spcPct val="0"/>
              </a:spcBef>
              <a:buFontTx/>
              <a:buNone/>
            </a:pPr>
            <a:r>
              <a:rPr lang="en-US" altLang="en-US" sz="2400">
                <a:latin typeface="New York" pitchFamily="1" charset="0"/>
              </a:rPr>
              <a:t>30%</a:t>
            </a:r>
          </a:p>
        </p:txBody>
      </p:sp>
      <p:sp>
        <p:nvSpPr>
          <p:cNvPr id="45067" name="TextBox 2">
            <a:extLst>
              <a:ext uri="{FF2B5EF4-FFF2-40B4-BE49-F238E27FC236}">
                <a16:creationId xmlns:a16="http://schemas.microsoft.com/office/drawing/2014/main" id="{349578AF-1CFE-6746-85C3-BCAB2C831282}"/>
              </a:ext>
            </a:extLst>
          </p:cNvPr>
          <p:cNvSpPr txBox="1">
            <a:spLocks noChangeArrowheads="1"/>
          </p:cNvSpPr>
          <p:nvPr/>
        </p:nvSpPr>
        <p:spPr bwMode="auto">
          <a:xfrm>
            <a:off x="8074025" y="3505200"/>
            <a:ext cx="8239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U.S.</a:t>
            </a:r>
          </a:p>
          <a:p>
            <a:pPr>
              <a:spcBef>
                <a:spcPct val="0"/>
              </a:spcBef>
              <a:buFontTx/>
              <a:buNone/>
            </a:pPr>
            <a:r>
              <a:rPr lang="en-US" altLang="en-US" sz="2400">
                <a:latin typeface="New York" pitchFamily="1" charset="0"/>
              </a:rPr>
              <a:t>54%</a:t>
            </a:r>
          </a:p>
        </p:txBody>
      </p:sp>
      <p:sp>
        <p:nvSpPr>
          <p:cNvPr id="45068" name="TextBox 3">
            <a:extLst>
              <a:ext uri="{FF2B5EF4-FFF2-40B4-BE49-F238E27FC236}">
                <a16:creationId xmlns:a16="http://schemas.microsoft.com/office/drawing/2014/main" id="{54D6E95D-2724-2C46-8FC7-07C2FE9E8A61}"/>
              </a:ext>
            </a:extLst>
          </p:cNvPr>
          <p:cNvSpPr txBox="1">
            <a:spLocks noChangeArrowheads="1"/>
          </p:cNvSpPr>
          <p:nvPr/>
        </p:nvSpPr>
        <p:spPr bwMode="auto">
          <a:xfrm>
            <a:off x="8093075" y="5410200"/>
            <a:ext cx="822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U.S.</a:t>
            </a:r>
          </a:p>
          <a:p>
            <a:pPr>
              <a:spcBef>
                <a:spcPct val="0"/>
              </a:spcBef>
              <a:buFontTx/>
              <a:buNone/>
            </a:pPr>
            <a:r>
              <a:rPr lang="en-US" altLang="en-US" sz="2400">
                <a:latin typeface="New York" pitchFamily="1" charset="0"/>
              </a:rPr>
              <a:t>16%</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BA55DB21-67D7-1845-B873-3B619BACA152}"/>
              </a:ext>
            </a:extLst>
          </p:cNvPr>
          <p:cNvSpPr>
            <a:spLocks noGrp="1" noChangeArrowheads="1"/>
          </p:cNvSpPr>
          <p:nvPr>
            <p:ph type="title"/>
          </p:nvPr>
        </p:nvSpPr>
        <p:spPr>
          <a:xfrm>
            <a:off x="0" y="0"/>
            <a:ext cx="9144000" cy="609600"/>
          </a:xfrm>
          <a:solidFill>
            <a:srgbClr val="333399"/>
          </a:solidFill>
        </p:spPr>
        <p:txBody>
          <a:bodyPr/>
          <a:lstStyle/>
          <a:p>
            <a:pPr algn="l"/>
            <a:r>
              <a:rPr lang="en-US" altLang="en-US" sz="2800" b="1">
                <a:solidFill>
                  <a:schemeClr val="bg1"/>
                </a:solidFill>
              </a:rPr>
              <a:t>ENGAGED EMPLOYEE:  FOLLOWER</a:t>
            </a:r>
          </a:p>
        </p:txBody>
      </p:sp>
      <p:sp>
        <p:nvSpPr>
          <p:cNvPr id="47106" name="Rectangle 3">
            <a:extLst>
              <a:ext uri="{FF2B5EF4-FFF2-40B4-BE49-F238E27FC236}">
                <a16:creationId xmlns:a16="http://schemas.microsoft.com/office/drawing/2014/main" id="{E1A11ABA-F7FE-5842-8539-11204981044A}"/>
              </a:ext>
            </a:extLst>
          </p:cNvPr>
          <p:cNvSpPr>
            <a:spLocks noChangeArrowheads="1"/>
          </p:cNvSpPr>
          <p:nvPr/>
        </p:nvSpPr>
        <p:spPr bwMode="auto">
          <a:xfrm>
            <a:off x="0" y="6629400"/>
            <a:ext cx="9144000" cy="22860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2400">
              <a:latin typeface="New York" pitchFamily="1" charset="0"/>
            </a:endParaRPr>
          </a:p>
        </p:txBody>
      </p:sp>
      <p:sp>
        <p:nvSpPr>
          <p:cNvPr id="47107" name="Rectangle 4">
            <a:extLst>
              <a:ext uri="{FF2B5EF4-FFF2-40B4-BE49-F238E27FC236}">
                <a16:creationId xmlns:a16="http://schemas.microsoft.com/office/drawing/2014/main" id="{7F9E5C56-85B8-E54E-8EFF-26E27C5E1033}"/>
              </a:ext>
            </a:extLst>
          </p:cNvPr>
          <p:cNvSpPr>
            <a:spLocks noChangeArrowheads="1"/>
          </p:cNvSpPr>
          <p:nvPr/>
        </p:nvSpPr>
        <p:spPr bwMode="auto">
          <a:xfrm>
            <a:off x="4398963" y="2617788"/>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1600"/>
          </a:p>
        </p:txBody>
      </p:sp>
      <p:sp>
        <p:nvSpPr>
          <p:cNvPr id="47108" name="Rectangle 5">
            <a:extLst>
              <a:ext uri="{FF2B5EF4-FFF2-40B4-BE49-F238E27FC236}">
                <a16:creationId xmlns:a16="http://schemas.microsoft.com/office/drawing/2014/main" id="{8A858CB6-8312-7E4B-80E2-75B9B4A1EA3E}"/>
              </a:ext>
            </a:extLst>
          </p:cNvPr>
          <p:cNvSpPr>
            <a:spLocks noChangeArrowheads="1"/>
          </p:cNvSpPr>
          <p:nvPr/>
        </p:nvSpPr>
        <p:spPr bwMode="auto">
          <a:xfrm>
            <a:off x="1219200" y="5353050"/>
            <a:ext cx="6629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Physically present -- psychologically absent</a:t>
            </a:r>
          </a:p>
          <a:p>
            <a:pPr eaLnBrk="1" hangingPunct="1">
              <a:buClr>
                <a:srgbClr val="972A40"/>
              </a:buClr>
              <a:buSzPct val="85000"/>
              <a:buFont typeface="Wingdings 2" pitchFamily="2" charset="2"/>
              <a:buChar char=""/>
            </a:pPr>
            <a:r>
              <a:rPr lang="en-US" altLang="en-US" sz="1800" b="1" i="1">
                <a:latin typeface="Arial" panose="020B0604020202020204" pitchFamily="34" charset="0"/>
              </a:rPr>
              <a:t>Unhappy with their work situation / insist on sharing that unhappiness with co-workers</a:t>
            </a:r>
            <a:endParaRPr lang="en-US" altLang="en-US" sz="2000" i="1">
              <a:latin typeface="Arial" panose="020B0604020202020204" pitchFamily="34" charset="0"/>
            </a:endParaRPr>
          </a:p>
        </p:txBody>
      </p:sp>
      <p:sp>
        <p:nvSpPr>
          <p:cNvPr id="47109" name="Rectangle 6">
            <a:extLst>
              <a:ext uri="{FF2B5EF4-FFF2-40B4-BE49-F238E27FC236}">
                <a16:creationId xmlns:a16="http://schemas.microsoft.com/office/drawing/2014/main" id="{76C7F9AA-5A88-344E-BF42-1CBD46CC23FF}"/>
              </a:ext>
            </a:extLst>
          </p:cNvPr>
          <p:cNvSpPr>
            <a:spLocks noChangeArrowheads="1"/>
          </p:cNvSpPr>
          <p:nvPr/>
        </p:nvSpPr>
        <p:spPr bwMode="auto">
          <a:xfrm>
            <a:off x="4763" y="4603750"/>
            <a:ext cx="9144000" cy="60960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r>
              <a:rPr lang="en-US" altLang="en-US" sz="2800" b="1">
                <a:solidFill>
                  <a:schemeClr val="bg1"/>
                </a:solidFill>
              </a:rPr>
              <a:t>ACTIVELY DISENGAGED:  INSUBORDINATE</a:t>
            </a:r>
            <a:endParaRPr lang="en-US" altLang="en-US" sz="4000">
              <a:solidFill>
                <a:schemeClr val="bg1"/>
              </a:solidFill>
            </a:endParaRPr>
          </a:p>
        </p:txBody>
      </p:sp>
      <p:sp>
        <p:nvSpPr>
          <p:cNvPr id="47110" name="Rectangle 7">
            <a:extLst>
              <a:ext uri="{FF2B5EF4-FFF2-40B4-BE49-F238E27FC236}">
                <a16:creationId xmlns:a16="http://schemas.microsoft.com/office/drawing/2014/main" id="{714907FC-9082-7745-9FBF-DD31B27D3FEB}"/>
              </a:ext>
            </a:extLst>
          </p:cNvPr>
          <p:cNvSpPr>
            <a:spLocks noChangeArrowheads="1"/>
          </p:cNvSpPr>
          <p:nvPr/>
        </p:nvSpPr>
        <p:spPr bwMode="auto">
          <a:xfrm>
            <a:off x="0" y="2590800"/>
            <a:ext cx="9144000" cy="60960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r>
              <a:rPr lang="en-US" altLang="en-US" sz="2800" b="1">
                <a:solidFill>
                  <a:schemeClr val="bg1"/>
                </a:solidFill>
                <a:ea typeface="MS Pゴシック"/>
                <a:cs typeface="MS Pゴシック"/>
              </a:rPr>
              <a:t>NOT ENGAGED:  SUBORDINATE</a:t>
            </a:r>
          </a:p>
        </p:txBody>
      </p:sp>
      <p:sp>
        <p:nvSpPr>
          <p:cNvPr id="47111" name="Rectangle 8">
            <a:extLst>
              <a:ext uri="{FF2B5EF4-FFF2-40B4-BE49-F238E27FC236}">
                <a16:creationId xmlns:a16="http://schemas.microsoft.com/office/drawing/2014/main" id="{E28EFD97-C79D-6C41-A79A-DA0FD28432FB}"/>
              </a:ext>
            </a:extLst>
          </p:cNvPr>
          <p:cNvSpPr>
            <a:spLocks noChangeArrowheads="1"/>
          </p:cNvSpPr>
          <p:nvPr/>
        </p:nvSpPr>
        <p:spPr bwMode="auto">
          <a:xfrm>
            <a:off x="1219200" y="3316288"/>
            <a:ext cx="640080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Less productive</a:t>
            </a:r>
          </a:p>
          <a:p>
            <a:pPr eaLnBrk="1" hangingPunct="1">
              <a:buClr>
                <a:srgbClr val="972A40"/>
              </a:buClr>
              <a:buSzPct val="85000"/>
              <a:buFont typeface="Wingdings 2" pitchFamily="2" charset="2"/>
              <a:buChar char=""/>
            </a:pPr>
            <a:r>
              <a:rPr lang="en-US" altLang="en-US" sz="1800" b="1" i="1">
                <a:latin typeface="Arial" panose="020B0604020202020204" pitchFamily="34" charset="0"/>
              </a:rPr>
              <a:t>Not committed</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likely to miss workdays and more likely to leave</a:t>
            </a:r>
            <a:endParaRPr lang="en-US" altLang="en-US" sz="1800" i="1">
              <a:latin typeface="Arial" panose="020B0604020202020204" pitchFamily="34" charset="0"/>
            </a:endParaRPr>
          </a:p>
        </p:txBody>
      </p:sp>
      <p:sp>
        <p:nvSpPr>
          <p:cNvPr id="47112" name="Rectangle 9">
            <a:extLst>
              <a:ext uri="{FF2B5EF4-FFF2-40B4-BE49-F238E27FC236}">
                <a16:creationId xmlns:a16="http://schemas.microsoft.com/office/drawing/2014/main" id="{EB4F4819-3F40-984E-935B-845BC818B0E0}"/>
              </a:ext>
            </a:extLst>
          </p:cNvPr>
          <p:cNvSpPr>
            <a:spLocks noChangeArrowheads="1"/>
          </p:cNvSpPr>
          <p:nvPr/>
        </p:nvSpPr>
        <p:spPr bwMode="auto">
          <a:xfrm>
            <a:off x="1223963" y="685800"/>
            <a:ext cx="5938837"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Loyal</a:t>
            </a:r>
          </a:p>
          <a:p>
            <a:pPr eaLnBrk="1" hangingPunct="1">
              <a:buClr>
                <a:srgbClr val="972A40"/>
              </a:buClr>
              <a:buSzPct val="85000"/>
              <a:buFont typeface="Wingdings 2" pitchFamily="2" charset="2"/>
              <a:buChar char=""/>
            </a:pPr>
            <a:r>
              <a:rPr lang="en-US" altLang="en-US" sz="1800" b="1" i="1">
                <a:latin typeface="Arial" panose="020B0604020202020204" pitchFamily="34" charset="0"/>
              </a:rPr>
              <a:t>Psychologically committed</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productive</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likely to stay at least one year</a:t>
            </a:r>
          </a:p>
          <a:p>
            <a:pPr eaLnBrk="1" hangingPunct="1">
              <a:buClr>
                <a:srgbClr val="972A40"/>
              </a:buClr>
              <a:buSzPct val="85000"/>
              <a:buFont typeface="Wingdings 2" pitchFamily="2" charset="2"/>
              <a:buChar char=""/>
            </a:pPr>
            <a:r>
              <a:rPr lang="en-US" altLang="en-US" sz="1800" b="1" i="1">
                <a:latin typeface="Arial" panose="020B0604020202020204" pitchFamily="34" charset="0"/>
              </a:rPr>
              <a:t>Less likely to have accidents or steal on the job</a:t>
            </a:r>
            <a:endParaRPr lang="en-US" altLang="en-US" sz="2000" i="1">
              <a:latin typeface="Arial" panose="020B0604020202020204" pitchFamily="34" charset="0"/>
            </a:endParaRPr>
          </a:p>
        </p:txBody>
      </p:sp>
      <p:sp>
        <p:nvSpPr>
          <p:cNvPr id="47113" name="Slide Number Placeholder 3">
            <a:extLst>
              <a:ext uri="{FF2B5EF4-FFF2-40B4-BE49-F238E27FC236}">
                <a16:creationId xmlns:a16="http://schemas.microsoft.com/office/drawing/2014/main" id="{B2BADB63-51AC-6B4D-A728-06F7DD52F7BF}"/>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EABF54B1-654B-8844-B8C2-42327F192CAE}" type="slidenum">
              <a:rPr lang="en-US" altLang="en-US" sz="1400"/>
              <a:pPr>
                <a:spcBef>
                  <a:spcPct val="0"/>
                </a:spcBef>
                <a:buFontTx/>
                <a:buNone/>
              </a:pPr>
              <a:t>17</a:t>
            </a:fld>
            <a:endParaRPr lang="en-US" altLang="en-US" sz="1400"/>
          </a:p>
        </p:txBody>
      </p:sp>
      <p:sp>
        <p:nvSpPr>
          <p:cNvPr id="47114" name="TextBox 1">
            <a:extLst>
              <a:ext uri="{FF2B5EF4-FFF2-40B4-BE49-F238E27FC236}">
                <a16:creationId xmlns:a16="http://schemas.microsoft.com/office/drawing/2014/main" id="{B191ED24-1ACB-CE40-804A-20F726765C42}"/>
              </a:ext>
            </a:extLst>
          </p:cNvPr>
          <p:cNvSpPr txBox="1">
            <a:spLocks noChangeArrowheads="1"/>
          </p:cNvSpPr>
          <p:nvPr/>
        </p:nvSpPr>
        <p:spPr bwMode="auto">
          <a:xfrm>
            <a:off x="7826375" y="1219200"/>
            <a:ext cx="1196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Canada</a:t>
            </a:r>
          </a:p>
          <a:p>
            <a:pPr>
              <a:spcBef>
                <a:spcPct val="0"/>
              </a:spcBef>
              <a:buFontTx/>
              <a:buNone/>
            </a:pPr>
            <a:r>
              <a:rPr lang="en-US" altLang="en-US" sz="2400">
                <a:latin typeface="New York" pitchFamily="1" charset="0"/>
              </a:rPr>
              <a:t>24%</a:t>
            </a:r>
          </a:p>
        </p:txBody>
      </p:sp>
      <p:sp>
        <p:nvSpPr>
          <p:cNvPr id="47115" name="TextBox 2">
            <a:extLst>
              <a:ext uri="{FF2B5EF4-FFF2-40B4-BE49-F238E27FC236}">
                <a16:creationId xmlns:a16="http://schemas.microsoft.com/office/drawing/2014/main" id="{6F784976-70B1-4947-87C8-87FAB6B367ED}"/>
              </a:ext>
            </a:extLst>
          </p:cNvPr>
          <p:cNvSpPr txBox="1">
            <a:spLocks noChangeArrowheads="1"/>
          </p:cNvSpPr>
          <p:nvPr/>
        </p:nvSpPr>
        <p:spPr bwMode="auto">
          <a:xfrm>
            <a:off x="7772400" y="3505200"/>
            <a:ext cx="11953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Canada</a:t>
            </a:r>
          </a:p>
          <a:p>
            <a:pPr>
              <a:spcBef>
                <a:spcPct val="0"/>
              </a:spcBef>
              <a:buFontTx/>
              <a:buNone/>
            </a:pPr>
            <a:r>
              <a:rPr lang="en-US" altLang="en-US" sz="2400">
                <a:latin typeface="New York" pitchFamily="1" charset="0"/>
              </a:rPr>
              <a:t>60%</a:t>
            </a:r>
          </a:p>
        </p:txBody>
      </p:sp>
      <p:sp>
        <p:nvSpPr>
          <p:cNvPr id="47116" name="TextBox 3">
            <a:extLst>
              <a:ext uri="{FF2B5EF4-FFF2-40B4-BE49-F238E27FC236}">
                <a16:creationId xmlns:a16="http://schemas.microsoft.com/office/drawing/2014/main" id="{3B14A97F-7CFF-574E-9B0F-117D8178FF23}"/>
              </a:ext>
            </a:extLst>
          </p:cNvPr>
          <p:cNvSpPr txBox="1">
            <a:spLocks noChangeArrowheads="1"/>
          </p:cNvSpPr>
          <p:nvPr/>
        </p:nvSpPr>
        <p:spPr bwMode="auto">
          <a:xfrm>
            <a:off x="7772400" y="5486400"/>
            <a:ext cx="11953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Canada</a:t>
            </a:r>
          </a:p>
          <a:p>
            <a:pPr>
              <a:spcBef>
                <a:spcPct val="0"/>
              </a:spcBef>
              <a:buFontTx/>
              <a:buNone/>
            </a:pPr>
            <a:r>
              <a:rPr lang="en-US" altLang="en-US" sz="2400">
                <a:latin typeface="New York" pitchFamily="1" charset="0"/>
              </a:rPr>
              <a:t>16%</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836B151E-3231-884B-B44D-9252A40851E9}"/>
              </a:ext>
            </a:extLst>
          </p:cNvPr>
          <p:cNvSpPr>
            <a:spLocks noGrp="1" noChangeArrowheads="1"/>
          </p:cNvSpPr>
          <p:nvPr>
            <p:ph type="title"/>
          </p:nvPr>
        </p:nvSpPr>
        <p:spPr>
          <a:xfrm>
            <a:off x="0" y="0"/>
            <a:ext cx="9144000" cy="609600"/>
          </a:xfrm>
          <a:solidFill>
            <a:srgbClr val="333399"/>
          </a:solidFill>
        </p:spPr>
        <p:txBody>
          <a:bodyPr/>
          <a:lstStyle/>
          <a:p>
            <a:pPr algn="l"/>
            <a:r>
              <a:rPr lang="en-US" altLang="en-US" sz="2800" b="1">
                <a:solidFill>
                  <a:schemeClr val="bg1"/>
                </a:solidFill>
              </a:rPr>
              <a:t>ENGAGED EMPLOYEE:  FOLLOWER</a:t>
            </a:r>
          </a:p>
        </p:txBody>
      </p:sp>
      <p:sp>
        <p:nvSpPr>
          <p:cNvPr id="49154" name="Rectangle 3">
            <a:extLst>
              <a:ext uri="{FF2B5EF4-FFF2-40B4-BE49-F238E27FC236}">
                <a16:creationId xmlns:a16="http://schemas.microsoft.com/office/drawing/2014/main" id="{C2068DB9-FDEE-6A44-BC22-1E3C4C017748}"/>
              </a:ext>
            </a:extLst>
          </p:cNvPr>
          <p:cNvSpPr>
            <a:spLocks noChangeArrowheads="1"/>
          </p:cNvSpPr>
          <p:nvPr/>
        </p:nvSpPr>
        <p:spPr bwMode="auto">
          <a:xfrm>
            <a:off x="0" y="6629400"/>
            <a:ext cx="9144000" cy="22860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2400">
              <a:latin typeface="New York" pitchFamily="1" charset="0"/>
            </a:endParaRPr>
          </a:p>
        </p:txBody>
      </p:sp>
      <p:sp>
        <p:nvSpPr>
          <p:cNvPr id="49155" name="Rectangle 4">
            <a:extLst>
              <a:ext uri="{FF2B5EF4-FFF2-40B4-BE49-F238E27FC236}">
                <a16:creationId xmlns:a16="http://schemas.microsoft.com/office/drawing/2014/main" id="{9A7BDAA9-1452-964D-9395-7E97A54E817D}"/>
              </a:ext>
            </a:extLst>
          </p:cNvPr>
          <p:cNvSpPr>
            <a:spLocks noChangeArrowheads="1"/>
          </p:cNvSpPr>
          <p:nvPr/>
        </p:nvSpPr>
        <p:spPr bwMode="auto">
          <a:xfrm>
            <a:off x="4398963" y="2617788"/>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1600"/>
          </a:p>
        </p:txBody>
      </p:sp>
      <p:sp>
        <p:nvSpPr>
          <p:cNvPr id="49156" name="Rectangle 5">
            <a:extLst>
              <a:ext uri="{FF2B5EF4-FFF2-40B4-BE49-F238E27FC236}">
                <a16:creationId xmlns:a16="http://schemas.microsoft.com/office/drawing/2014/main" id="{3007409D-02F0-074D-903E-6D8D8A0E8BD6}"/>
              </a:ext>
            </a:extLst>
          </p:cNvPr>
          <p:cNvSpPr>
            <a:spLocks noChangeArrowheads="1"/>
          </p:cNvSpPr>
          <p:nvPr/>
        </p:nvSpPr>
        <p:spPr bwMode="auto">
          <a:xfrm>
            <a:off x="1219200" y="5353050"/>
            <a:ext cx="6629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Physically present -- psychologically absent</a:t>
            </a:r>
          </a:p>
          <a:p>
            <a:pPr eaLnBrk="1" hangingPunct="1">
              <a:buClr>
                <a:srgbClr val="972A40"/>
              </a:buClr>
              <a:buSzPct val="85000"/>
              <a:buFont typeface="Wingdings 2" pitchFamily="2" charset="2"/>
              <a:buChar char=""/>
            </a:pPr>
            <a:r>
              <a:rPr lang="en-US" altLang="en-US" sz="1800" b="1" i="1">
                <a:latin typeface="Arial" panose="020B0604020202020204" pitchFamily="34" charset="0"/>
              </a:rPr>
              <a:t>Unhappy with their work situation / insist on sharing that unhappiness with co-workers</a:t>
            </a:r>
            <a:endParaRPr lang="en-US" altLang="en-US" sz="2000" i="1">
              <a:latin typeface="Arial" panose="020B0604020202020204" pitchFamily="34" charset="0"/>
            </a:endParaRPr>
          </a:p>
        </p:txBody>
      </p:sp>
      <p:sp>
        <p:nvSpPr>
          <p:cNvPr id="49157" name="Rectangle 6">
            <a:extLst>
              <a:ext uri="{FF2B5EF4-FFF2-40B4-BE49-F238E27FC236}">
                <a16:creationId xmlns:a16="http://schemas.microsoft.com/office/drawing/2014/main" id="{B6753399-97AF-3740-A739-764E9C537DAB}"/>
              </a:ext>
            </a:extLst>
          </p:cNvPr>
          <p:cNvSpPr>
            <a:spLocks noChangeArrowheads="1"/>
          </p:cNvSpPr>
          <p:nvPr/>
        </p:nvSpPr>
        <p:spPr bwMode="auto">
          <a:xfrm>
            <a:off x="4763" y="4603750"/>
            <a:ext cx="9144000" cy="60960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r>
              <a:rPr lang="en-US" altLang="en-US" sz="2800" b="1">
                <a:solidFill>
                  <a:schemeClr val="bg1"/>
                </a:solidFill>
              </a:rPr>
              <a:t>ACTIVELY DISENGAGED:  INSUBORDINATE</a:t>
            </a:r>
            <a:endParaRPr lang="en-US" altLang="en-US" sz="4000">
              <a:solidFill>
                <a:schemeClr val="bg1"/>
              </a:solidFill>
            </a:endParaRPr>
          </a:p>
        </p:txBody>
      </p:sp>
      <p:sp>
        <p:nvSpPr>
          <p:cNvPr id="49158" name="Rectangle 7">
            <a:extLst>
              <a:ext uri="{FF2B5EF4-FFF2-40B4-BE49-F238E27FC236}">
                <a16:creationId xmlns:a16="http://schemas.microsoft.com/office/drawing/2014/main" id="{35A0F3A6-E3BD-E648-867D-F8872C53E3AC}"/>
              </a:ext>
            </a:extLst>
          </p:cNvPr>
          <p:cNvSpPr>
            <a:spLocks noChangeArrowheads="1"/>
          </p:cNvSpPr>
          <p:nvPr/>
        </p:nvSpPr>
        <p:spPr bwMode="auto">
          <a:xfrm>
            <a:off x="0" y="2590800"/>
            <a:ext cx="9144000" cy="60960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r>
              <a:rPr lang="en-US" altLang="en-US" sz="2800" b="1">
                <a:solidFill>
                  <a:schemeClr val="bg1"/>
                </a:solidFill>
                <a:ea typeface="MS Pゴシック"/>
                <a:cs typeface="MS Pゴシック"/>
              </a:rPr>
              <a:t>NOT ENGAGED:  SUBORDINATE</a:t>
            </a:r>
          </a:p>
        </p:txBody>
      </p:sp>
      <p:sp>
        <p:nvSpPr>
          <p:cNvPr id="49159" name="Rectangle 8">
            <a:extLst>
              <a:ext uri="{FF2B5EF4-FFF2-40B4-BE49-F238E27FC236}">
                <a16:creationId xmlns:a16="http://schemas.microsoft.com/office/drawing/2014/main" id="{CD7D5DB3-AA0F-3F47-B870-6A5D6A70AD5D}"/>
              </a:ext>
            </a:extLst>
          </p:cNvPr>
          <p:cNvSpPr>
            <a:spLocks noChangeArrowheads="1"/>
          </p:cNvSpPr>
          <p:nvPr/>
        </p:nvSpPr>
        <p:spPr bwMode="auto">
          <a:xfrm>
            <a:off x="1219200" y="3316288"/>
            <a:ext cx="640080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Less productive</a:t>
            </a:r>
          </a:p>
          <a:p>
            <a:pPr eaLnBrk="1" hangingPunct="1">
              <a:buClr>
                <a:srgbClr val="972A40"/>
              </a:buClr>
              <a:buSzPct val="85000"/>
              <a:buFont typeface="Wingdings 2" pitchFamily="2" charset="2"/>
              <a:buChar char=""/>
            </a:pPr>
            <a:r>
              <a:rPr lang="en-US" altLang="en-US" sz="1800" b="1" i="1">
                <a:latin typeface="Arial" panose="020B0604020202020204" pitchFamily="34" charset="0"/>
              </a:rPr>
              <a:t>Not committed</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likely to miss workdays and more likely to leave</a:t>
            </a:r>
            <a:endParaRPr lang="en-US" altLang="en-US" sz="1800" i="1">
              <a:latin typeface="Arial" panose="020B0604020202020204" pitchFamily="34" charset="0"/>
            </a:endParaRPr>
          </a:p>
        </p:txBody>
      </p:sp>
      <p:sp>
        <p:nvSpPr>
          <p:cNvPr id="49160" name="Rectangle 9">
            <a:extLst>
              <a:ext uri="{FF2B5EF4-FFF2-40B4-BE49-F238E27FC236}">
                <a16:creationId xmlns:a16="http://schemas.microsoft.com/office/drawing/2014/main" id="{5047C9F5-FFA0-B648-9CAF-A0A21E98C018}"/>
              </a:ext>
            </a:extLst>
          </p:cNvPr>
          <p:cNvSpPr>
            <a:spLocks noChangeArrowheads="1"/>
          </p:cNvSpPr>
          <p:nvPr/>
        </p:nvSpPr>
        <p:spPr bwMode="auto">
          <a:xfrm>
            <a:off x="1223963" y="685800"/>
            <a:ext cx="5938837"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Loyal</a:t>
            </a:r>
          </a:p>
          <a:p>
            <a:pPr eaLnBrk="1" hangingPunct="1">
              <a:buClr>
                <a:srgbClr val="972A40"/>
              </a:buClr>
              <a:buSzPct val="85000"/>
              <a:buFont typeface="Wingdings 2" pitchFamily="2" charset="2"/>
              <a:buChar char=""/>
            </a:pPr>
            <a:r>
              <a:rPr lang="en-US" altLang="en-US" sz="1800" b="1" i="1">
                <a:latin typeface="Arial" panose="020B0604020202020204" pitchFamily="34" charset="0"/>
              </a:rPr>
              <a:t>Psychologically committed</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productive</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likely to stay at least one year</a:t>
            </a:r>
          </a:p>
          <a:p>
            <a:pPr eaLnBrk="1" hangingPunct="1">
              <a:buClr>
                <a:srgbClr val="972A40"/>
              </a:buClr>
              <a:buSzPct val="85000"/>
              <a:buFont typeface="Wingdings 2" pitchFamily="2" charset="2"/>
              <a:buChar char=""/>
            </a:pPr>
            <a:r>
              <a:rPr lang="en-US" altLang="en-US" sz="1800" b="1" i="1">
                <a:latin typeface="Arial" panose="020B0604020202020204" pitchFamily="34" charset="0"/>
              </a:rPr>
              <a:t>Less likely to have accidents or steal on the job</a:t>
            </a:r>
            <a:endParaRPr lang="en-US" altLang="en-US" sz="2000" i="1">
              <a:latin typeface="Arial" panose="020B0604020202020204" pitchFamily="34" charset="0"/>
            </a:endParaRPr>
          </a:p>
        </p:txBody>
      </p:sp>
      <p:sp>
        <p:nvSpPr>
          <p:cNvPr id="49161" name="Slide Number Placeholder 3">
            <a:extLst>
              <a:ext uri="{FF2B5EF4-FFF2-40B4-BE49-F238E27FC236}">
                <a16:creationId xmlns:a16="http://schemas.microsoft.com/office/drawing/2014/main" id="{E3295B13-8011-CE4A-846B-BC56F3654307}"/>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FE6F573C-2B75-AE42-AF83-C881F9F3DCF5}" type="slidenum">
              <a:rPr lang="en-US" altLang="en-US" sz="1400"/>
              <a:pPr>
                <a:spcBef>
                  <a:spcPct val="0"/>
                </a:spcBef>
                <a:buFontTx/>
                <a:buNone/>
              </a:pPr>
              <a:t>18</a:t>
            </a:fld>
            <a:endParaRPr lang="en-US" altLang="en-US" sz="1400"/>
          </a:p>
        </p:txBody>
      </p:sp>
      <p:sp>
        <p:nvSpPr>
          <p:cNvPr id="49162" name="TextBox 1">
            <a:extLst>
              <a:ext uri="{FF2B5EF4-FFF2-40B4-BE49-F238E27FC236}">
                <a16:creationId xmlns:a16="http://schemas.microsoft.com/office/drawing/2014/main" id="{5C01C15B-96AB-3445-A1DC-D2F545512572}"/>
              </a:ext>
            </a:extLst>
          </p:cNvPr>
          <p:cNvSpPr txBox="1">
            <a:spLocks noChangeArrowheads="1"/>
          </p:cNvSpPr>
          <p:nvPr/>
        </p:nvSpPr>
        <p:spPr bwMode="auto">
          <a:xfrm>
            <a:off x="7543800" y="1255713"/>
            <a:ext cx="10890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France</a:t>
            </a:r>
          </a:p>
          <a:p>
            <a:pPr>
              <a:spcBef>
                <a:spcPct val="0"/>
              </a:spcBef>
              <a:buFontTx/>
              <a:buNone/>
            </a:pPr>
            <a:r>
              <a:rPr lang="en-US" altLang="en-US" sz="2400">
                <a:latin typeface="New York" pitchFamily="1" charset="0"/>
              </a:rPr>
              <a:t>9%</a:t>
            </a:r>
          </a:p>
        </p:txBody>
      </p:sp>
      <p:sp>
        <p:nvSpPr>
          <p:cNvPr id="49163" name="TextBox 2">
            <a:extLst>
              <a:ext uri="{FF2B5EF4-FFF2-40B4-BE49-F238E27FC236}">
                <a16:creationId xmlns:a16="http://schemas.microsoft.com/office/drawing/2014/main" id="{D2226632-5481-4A43-ADE7-268C0BB34F70}"/>
              </a:ext>
            </a:extLst>
          </p:cNvPr>
          <p:cNvSpPr txBox="1">
            <a:spLocks noChangeArrowheads="1"/>
          </p:cNvSpPr>
          <p:nvPr/>
        </p:nvSpPr>
        <p:spPr bwMode="auto">
          <a:xfrm>
            <a:off x="7772400" y="3505200"/>
            <a:ext cx="1089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France</a:t>
            </a:r>
          </a:p>
          <a:p>
            <a:pPr>
              <a:spcBef>
                <a:spcPct val="0"/>
              </a:spcBef>
              <a:buFontTx/>
              <a:buNone/>
            </a:pPr>
            <a:r>
              <a:rPr lang="en-US" altLang="en-US" sz="2400">
                <a:latin typeface="New York" pitchFamily="1" charset="0"/>
              </a:rPr>
              <a:t>63%</a:t>
            </a:r>
          </a:p>
        </p:txBody>
      </p:sp>
      <p:sp>
        <p:nvSpPr>
          <p:cNvPr id="49164" name="TextBox 3">
            <a:extLst>
              <a:ext uri="{FF2B5EF4-FFF2-40B4-BE49-F238E27FC236}">
                <a16:creationId xmlns:a16="http://schemas.microsoft.com/office/drawing/2014/main" id="{922557B7-E371-7946-9077-3F56AD3B0838}"/>
              </a:ext>
            </a:extLst>
          </p:cNvPr>
          <p:cNvSpPr txBox="1">
            <a:spLocks noChangeArrowheads="1"/>
          </p:cNvSpPr>
          <p:nvPr/>
        </p:nvSpPr>
        <p:spPr bwMode="auto">
          <a:xfrm>
            <a:off x="7696200" y="5410200"/>
            <a:ext cx="1089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France</a:t>
            </a:r>
          </a:p>
          <a:p>
            <a:pPr>
              <a:spcBef>
                <a:spcPct val="0"/>
              </a:spcBef>
              <a:buFontTx/>
              <a:buNone/>
            </a:pPr>
            <a:r>
              <a:rPr lang="en-US" altLang="en-US" sz="2400">
                <a:latin typeface="New York" pitchFamily="1" charset="0"/>
              </a:rPr>
              <a:t>28%</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0F2A84E4-8507-1343-A265-64AEF32407FB}"/>
              </a:ext>
            </a:extLst>
          </p:cNvPr>
          <p:cNvSpPr>
            <a:spLocks noGrp="1" noChangeArrowheads="1"/>
          </p:cNvSpPr>
          <p:nvPr>
            <p:ph type="title"/>
          </p:nvPr>
        </p:nvSpPr>
        <p:spPr>
          <a:xfrm>
            <a:off x="0" y="0"/>
            <a:ext cx="9144000" cy="609600"/>
          </a:xfrm>
          <a:solidFill>
            <a:srgbClr val="333399"/>
          </a:solidFill>
        </p:spPr>
        <p:txBody>
          <a:bodyPr/>
          <a:lstStyle/>
          <a:p>
            <a:pPr algn="l"/>
            <a:r>
              <a:rPr lang="en-US" altLang="en-US" sz="2800" b="1">
                <a:solidFill>
                  <a:schemeClr val="bg1"/>
                </a:solidFill>
              </a:rPr>
              <a:t>ENGAGED EMPLOYEE:  FOLLOWER</a:t>
            </a:r>
          </a:p>
        </p:txBody>
      </p:sp>
      <p:sp>
        <p:nvSpPr>
          <p:cNvPr id="51202" name="Rectangle 3">
            <a:extLst>
              <a:ext uri="{FF2B5EF4-FFF2-40B4-BE49-F238E27FC236}">
                <a16:creationId xmlns:a16="http://schemas.microsoft.com/office/drawing/2014/main" id="{FEE3CDD7-F541-2948-B053-CC807D9D8E3D}"/>
              </a:ext>
            </a:extLst>
          </p:cNvPr>
          <p:cNvSpPr>
            <a:spLocks noChangeArrowheads="1"/>
          </p:cNvSpPr>
          <p:nvPr/>
        </p:nvSpPr>
        <p:spPr bwMode="auto">
          <a:xfrm>
            <a:off x="0" y="6629400"/>
            <a:ext cx="9144000" cy="228600"/>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2400">
              <a:latin typeface="New York" pitchFamily="1" charset="0"/>
            </a:endParaRPr>
          </a:p>
        </p:txBody>
      </p:sp>
      <p:sp>
        <p:nvSpPr>
          <p:cNvPr id="51203" name="Rectangle 4">
            <a:extLst>
              <a:ext uri="{FF2B5EF4-FFF2-40B4-BE49-F238E27FC236}">
                <a16:creationId xmlns:a16="http://schemas.microsoft.com/office/drawing/2014/main" id="{406EDF77-FDED-9145-8A95-EBBB4D8BDD16}"/>
              </a:ext>
            </a:extLst>
          </p:cNvPr>
          <p:cNvSpPr>
            <a:spLocks noChangeArrowheads="1"/>
          </p:cNvSpPr>
          <p:nvPr/>
        </p:nvSpPr>
        <p:spPr bwMode="auto">
          <a:xfrm>
            <a:off x="4398963" y="2617788"/>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endParaRPr lang="en-US" altLang="en-US" sz="1600"/>
          </a:p>
        </p:txBody>
      </p:sp>
      <p:sp>
        <p:nvSpPr>
          <p:cNvPr id="51204" name="Rectangle 5">
            <a:extLst>
              <a:ext uri="{FF2B5EF4-FFF2-40B4-BE49-F238E27FC236}">
                <a16:creationId xmlns:a16="http://schemas.microsoft.com/office/drawing/2014/main" id="{9F8FC123-B31B-154C-ABD2-266467B75801}"/>
              </a:ext>
            </a:extLst>
          </p:cNvPr>
          <p:cNvSpPr>
            <a:spLocks noChangeArrowheads="1"/>
          </p:cNvSpPr>
          <p:nvPr/>
        </p:nvSpPr>
        <p:spPr bwMode="auto">
          <a:xfrm>
            <a:off x="1219200" y="5353050"/>
            <a:ext cx="6629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Physically present -- psychologically absent</a:t>
            </a:r>
          </a:p>
          <a:p>
            <a:pPr eaLnBrk="1" hangingPunct="1">
              <a:buClr>
                <a:srgbClr val="972A40"/>
              </a:buClr>
              <a:buSzPct val="85000"/>
              <a:buFont typeface="Wingdings 2" pitchFamily="2" charset="2"/>
              <a:buChar char=""/>
            </a:pPr>
            <a:r>
              <a:rPr lang="en-US" altLang="en-US" sz="1800" b="1" i="1">
                <a:latin typeface="Arial" panose="020B0604020202020204" pitchFamily="34" charset="0"/>
              </a:rPr>
              <a:t>Unhappy with their work situation / insist on sharing that unhappiness with co-workers</a:t>
            </a:r>
            <a:endParaRPr lang="en-US" altLang="en-US" sz="2000" i="1">
              <a:latin typeface="Arial" panose="020B0604020202020204" pitchFamily="34" charset="0"/>
            </a:endParaRPr>
          </a:p>
        </p:txBody>
      </p:sp>
      <p:sp>
        <p:nvSpPr>
          <p:cNvPr id="51205" name="Rectangle 6">
            <a:extLst>
              <a:ext uri="{FF2B5EF4-FFF2-40B4-BE49-F238E27FC236}">
                <a16:creationId xmlns:a16="http://schemas.microsoft.com/office/drawing/2014/main" id="{AE405DB5-A9DC-AA4D-B99A-6939ECAADB16}"/>
              </a:ext>
            </a:extLst>
          </p:cNvPr>
          <p:cNvSpPr>
            <a:spLocks noChangeArrowheads="1"/>
          </p:cNvSpPr>
          <p:nvPr/>
        </p:nvSpPr>
        <p:spPr bwMode="auto">
          <a:xfrm>
            <a:off x="4763" y="4603750"/>
            <a:ext cx="9144000" cy="60960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r>
              <a:rPr lang="en-US" altLang="en-US" sz="2800" b="1">
                <a:solidFill>
                  <a:schemeClr val="bg1"/>
                </a:solidFill>
              </a:rPr>
              <a:t>ACTIVELY DISENGAGED:  INSUBORDINATE</a:t>
            </a:r>
            <a:endParaRPr lang="en-US" altLang="en-US" sz="4000">
              <a:solidFill>
                <a:schemeClr val="bg1"/>
              </a:solidFill>
            </a:endParaRPr>
          </a:p>
        </p:txBody>
      </p:sp>
      <p:sp>
        <p:nvSpPr>
          <p:cNvPr id="51206" name="Rectangle 7">
            <a:extLst>
              <a:ext uri="{FF2B5EF4-FFF2-40B4-BE49-F238E27FC236}">
                <a16:creationId xmlns:a16="http://schemas.microsoft.com/office/drawing/2014/main" id="{5DDBD443-F0E8-5642-9DDC-1F2BF9858587}"/>
              </a:ext>
            </a:extLst>
          </p:cNvPr>
          <p:cNvSpPr>
            <a:spLocks noChangeArrowheads="1"/>
          </p:cNvSpPr>
          <p:nvPr/>
        </p:nvSpPr>
        <p:spPr bwMode="auto">
          <a:xfrm>
            <a:off x="0" y="2590800"/>
            <a:ext cx="9144000" cy="609600"/>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r>
              <a:rPr lang="en-US" altLang="en-US" sz="2800" b="1">
                <a:solidFill>
                  <a:schemeClr val="bg1"/>
                </a:solidFill>
                <a:ea typeface="MS Pゴシック"/>
                <a:cs typeface="MS Pゴシック"/>
              </a:rPr>
              <a:t>NOT ENGAGED:  SUBORDINATE</a:t>
            </a:r>
          </a:p>
        </p:txBody>
      </p:sp>
      <p:sp>
        <p:nvSpPr>
          <p:cNvPr id="51207" name="Rectangle 8">
            <a:extLst>
              <a:ext uri="{FF2B5EF4-FFF2-40B4-BE49-F238E27FC236}">
                <a16:creationId xmlns:a16="http://schemas.microsoft.com/office/drawing/2014/main" id="{E3F93889-7EDF-4144-8910-C4AF565E4505}"/>
              </a:ext>
            </a:extLst>
          </p:cNvPr>
          <p:cNvSpPr>
            <a:spLocks noChangeArrowheads="1"/>
          </p:cNvSpPr>
          <p:nvPr/>
        </p:nvSpPr>
        <p:spPr bwMode="auto">
          <a:xfrm>
            <a:off x="1219200" y="3316288"/>
            <a:ext cx="640080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Less productive</a:t>
            </a:r>
          </a:p>
          <a:p>
            <a:pPr eaLnBrk="1" hangingPunct="1">
              <a:buClr>
                <a:srgbClr val="972A40"/>
              </a:buClr>
              <a:buSzPct val="85000"/>
              <a:buFont typeface="Wingdings 2" pitchFamily="2" charset="2"/>
              <a:buChar char=""/>
            </a:pPr>
            <a:r>
              <a:rPr lang="en-US" altLang="en-US" sz="1800" b="1" i="1">
                <a:latin typeface="Arial" panose="020B0604020202020204" pitchFamily="34" charset="0"/>
              </a:rPr>
              <a:t>Not committed</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likely to miss workdays and more likely to leave</a:t>
            </a:r>
            <a:endParaRPr lang="en-US" altLang="en-US" sz="1800" i="1">
              <a:latin typeface="Arial" panose="020B0604020202020204" pitchFamily="34" charset="0"/>
            </a:endParaRPr>
          </a:p>
        </p:txBody>
      </p:sp>
      <p:sp>
        <p:nvSpPr>
          <p:cNvPr id="51208" name="Rectangle 9">
            <a:extLst>
              <a:ext uri="{FF2B5EF4-FFF2-40B4-BE49-F238E27FC236}">
                <a16:creationId xmlns:a16="http://schemas.microsoft.com/office/drawing/2014/main" id="{9A3CE141-73BF-6845-880D-7869DFFC6D85}"/>
              </a:ext>
            </a:extLst>
          </p:cNvPr>
          <p:cNvSpPr>
            <a:spLocks noChangeArrowheads="1"/>
          </p:cNvSpPr>
          <p:nvPr/>
        </p:nvSpPr>
        <p:spPr bwMode="auto">
          <a:xfrm>
            <a:off x="1223963" y="685800"/>
            <a:ext cx="5938837"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buClr>
                <a:srgbClr val="972A40"/>
              </a:buClr>
              <a:buSzPct val="85000"/>
              <a:buFont typeface="Wingdings 2" pitchFamily="2" charset="2"/>
              <a:buChar char=""/>
            </a:pPr>
            <a:r>
              <a:rPr lang="en-US" altLang="en-US" sz="1800" b="1" i="1">
                <a:latin typeface="Arial" panose="020B0604020202020204" pitchFamily="34" charset="0"/>
              </a:rPr>
              <a:t>Loyal</a:t>
            </a:r>
          </a:p>
          <a:p>
            <a:pPr eaLnBrk="1" hangingPunct="1">
              <a:buClr>
                <a:srgbClr val="972A40"/>
              </a:buClr>
              <a:buSzPct val="85000"/>
              <a:buFont typeface="Wingdings 2" pitchFamily="2" charset="2"/>
              <a:buChar char=""/>
            </a:pPr>
            <a:r>
              <a:rPr lang="en-US" altLang="en-US" sz="1800" b="1" i="1">
                <a:latin typeface="Arial" panose="020B0604020202020204" pitchFamily="34" charset="0"/>
              </a:rPr>
              <a:t>Psychologically committed</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productive</a:t>
            </a:r>
          </a:p>
          <a:p>
            <a:pPr eaLnBrk="1" hangingPunct="1">
              <a:buClr>
                <a:srgbClr val="972A40"/>
              </a:buClr>
              <a:buSzPct val="85000"/>
              <a:buFont typeface="Wingdings 2" pitchFamily="2" charset="2"/>
              <a:buChar char=""/>
            </a:pPr>
            <a:r>
              <a:rPr lang="en-US" altLang="en-US" sz="1800" b="1" i="1">
                <a:latin typeface="Arial" panose="020B0604020202020204" pitchFamily="34" charset="0"/>
              </a:rPr>
              <a:t>More likely to stay at least one year</a:t>
            </a:r>
          </a:p>
          <a:p>
            <a:pPr eaLnBrk="1" hangingPunct="1">
              <a:buClr>
                <a:srgbClr val="972A40"/>
              </a:buClr>
              <a:buSzPct val="85000"/>
              <a:buFont typeface="Wingdings 2" pitchFamily="2" charset="2"/>
              <a:buChar char=""/>
            </a:pPr>
            <a:r>
              <a:rPr lang="en-US" altLang="en-US" sz="1800" b="1" i="1">
                <a:latin typeface="Arial" panose="020B0604020202020204" pitchFamily="34" charset="0"/>
              </a:rPr>
              <a:t>Less likely to have accidents or steal on the job</a:t>
            </a:r>
            <a:endParaRPr lang="en-US" altLang="en-US" sz="2000" i="1">
              <a:latin typeface="Arial" panose="020B0604020202020204" pitchFamily="34" charset="0"/>
            </a:endParaRPr>
          </a:p>
        </p:txBody>
      </p:sp>
      <p:sp>
        <p:nvSpPr>
          <p:cNvPr id="51209" name="Slide Number Placeholder 3">
            <a:extLst>
              <a:ext uri="{FF2B5EF4-FFF2-40B4-BE49-F238E27FC236}">
                <a16:creationId xmlns:a16="http://schemas.microsoft.com/office/drawing/2014/main" id="{DBB49027-37DC-B341-AFED-4358B4EDB255}"/>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4EB11BE7-29AC-3A49-BDC1-BDB2A70ABBEF}" type="slidenum">
              <a:rPr lang="en-US" altLang="en-US" sz="1400"/>
              <a:pPr>
                <a:spcBef>
                  <a:spcPct val="0"/>
                </a:spcBef>
                <a:buFontTx/>
                <a:buNone/>
              </a:pPr>
              <a:t>19</a:t>
            </a:fld>
            <a:endParaRPr lang="en-US" altLang="en-US" sz="1400"/>
          </a:p>
        </p:txBody>
      </p:sp>
      <p:sp>
        <p:nvSpPr>
          <p:cNvPr id="51210" name="TextBox 1">
            <a:extLst>
              <a:ext uri="{FF2B5EF4-FFF2-40B4-BE49-F238E27FC236}">
                <a16:creationId xmlns:a16="http://schemas.microsoft.com/office/drawing/2014/main" id="{1549DA05-A3E2-3B48-879A-2E1492536165}"/>
              </a:ext>
            </a:extLst>
          </p:cNvPr>
          <p:cNvSpPr txBox="1">
            <a:spLocks noChangeArrowheads="1"/>
          </p:cNvSpPr>
          <p:nvPr/>
        </p:nvSpPr>
        <p:spPr bwMode="auto">
          <a:xfrm>
            <a:off x="7315200" y="1347788"/>
            <a:ext cx="15382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Singapore</a:t>
            </a:r>
          </a:p>
          <a:p>
            <a:pPr>
              <a:spcBef>
                <a:spcPct val="0"/>
              </a:spcBef>
              <a:buFontTx/>
              <a:buNone/>
            </a:pPr>
            <a:r>
              <a:rPr lang="en-US" altLang="en-US" sz="2400">
                <a:latin typeface="New York" pitchFamily="1" charset="0"/>
              </a:rPr>
              <a:t>6%</a:t>
            </a:r>
          </a:p>
        </p:txBody>
      </p:sp>
      <p:sp>
        <p:nvSpPr>
          <p:cNvPr id="51211" name="TextBox 2">
            <a:extLst>
              <a:ext uri="{FF2B5EF4-FFF2-40B4-BE49-F238E27FC236}">
                <a16:creationId xmlns:a16="http://schemas.microsoft.com/office/drawing/2014/main" id="{754F277F-2D44-BE41-97A3-CB8B5A9E1629}"/>
              </a:ext>
            </a:extLst>
          </p:cNvPr>
          <p:cNvSpPr txBox="1">
            <a:spLocks noChangeArrowheads="1"/>
          </p:cNvSpPr>
          <p:nvPr/>
        </p:nvSpPr>
        <p:spPr bwMode="auto">
          <a:xfrm>
            <a:off x="7467600" y="3352800"/>
            <a:ext cx="15382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Singapore</a:t>
            </a:r>
          </a:p>
          <a:p>
            <a:pPr>
              <a:spcBef>
                <a:spcPct val="0"/>
              </a:spcBef>
              <a:buFontTx/>
              <a:buNone/>
            </a:pPr>
            <a:r>
              <a:rPr lang="en-US" altLang="en-US" sz="2400">
                <a:latin typeface="New York" pitchFamily="1" charset="0"/>
              </a:rPr>
              <a:t>76%</a:t>
            </a:r>
          </a:p>
        </p:txBody>
      </p:sp>
      <p:sp>
        <p:nvSpPr>
          <p:cNvPr id="51212" name="TextBox 3">
            <a:extLst>
              <a:ext uri="{FF2B5EF4-FFF2-40B4-BE49-F238E27FC236}">
                <a16:creationId xmlns:a16="http://schemas.microsoft.com/office/drawing/2014/main" id="{86C6DBD9-EE86-BA45-A939-41E7D34C63D2}"/>
              </a:ext>
            </a:extLst>
          </p:cNvPr>
          <p:cNvSpPr txBox="1">
            <a:spLocks noChangeArrowheads="1"/>
          </p:cNvSpPr>
          <p:nvPr/>
        </p:nvSpPr>
        <p:spPr bwMode="auto">
          <a:xfrm>
            <a:off x="7467600" y="5410200"/>
            <a:ext cx="15382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Singapore</a:t>
            </a:r>
          </a:p>
          <a:p>
            <a:pPr>
              <a:spcBef>
                <a:spcPct val="0"/>
              </a:spcBef>
              <a:buFontTx/>
              <a:buNone/>
            </a:pPr>
            <a:r>
              <a:rPr lang="en-US" altLang="en-US" sz="2400">
                <a:latin typeface="New York" pitchFamily="1" charset="0"/>
              </a:rPr>
              <a:t>17%</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DE36522C-246D-854C-B08F-3411CAEDCF4E}"/>
              </a:ext>
            </a:extLst>
          </p:cNvPr>
          <p:cNvSpPr>
            <a:spLocks noGrp="1" noChangeArrowheads="1"/>
          </p:cNvSpPr>
          <p:nvPr>
            <p:ph type="title"/>
          </p:nvPr>
        </p:nvSpPr>
        <p:spPr>
          <a:xfrm>
            <a:off x="938213" y="609600"/>
            <a:ext cx="7772400" cy="5410200"/>
          </a:xfrm>
        </p:spPr>
        <p:txBody>
          <a:bodyPr/>
          <a:lstStyle/>
          <a:p>
            <a:pPr eaLnBrk="1" hangingPunct="1"/>
            <a:br>
              <a:rPr lang="en-US" altLang="en-US" sz="2800" b="1">
                <a:latin typeface="Times New Roman" panose="02020603050405020304" pitchFamily="18" charset="0"/>
              </a:rPr>
            </a:br>
            <a:br>
              <a:rPr lang="en-US" altLang="en-US" sz="2800" b="1">
                <a:latin typeface="Times New Roman" panose="02020603050405020304" pitchFamily="18" charset="0"/>
              </a:rPr>
            </a:br>
            <a:br>
              <a:rPr lang="en-US" altLang="en-US" sz="2800" b="1">
                <a:latin typeface="Times New Roman" panose="02020603050405020304" pitchFamily="18" charset="0"/>
              </a:rPr>
            </a:br>
            <a:br>
              <a:rPr lang="en-US" altLang="en-US" sz="2800" b="1">
                <a:latin typeface="Times New Roman" panose="02020603050405020304" pitchFamily="18" charset="0"/>
              </a:rPr>
            </a:br>
            <a:r>
              <a:rPr lang="en-US" altLang="en-US" sz="2800" b="1">
                <a:latin typeface="Times New Roman" panose="02020603050405020304" pitchFamily="18" charset="0"/>
              </a:rPr>
              <a:t>Pure/Raw Intelligence </a:t>
            </a:r>
            <a:br>
              <a:rPr lang="en-US" altLang="en-US" sz="2800" b="1">
                <a:latin typeface="Times New Roman" panose="02020603050405020304" pitchFamily="18" charset="0"/>
              </a:rPr>
            </a:br>
            <a:r>
              <a:rPr lang="en-US" altLang="en-US" b="1">
                <a:latin typeface="Times New Roman" panose="02020603050405020304" pitchFamily="18" charset="0"/>
              </a:rPr>
              <a:t> </a:t>
            </a:r>
            <a:r>
              <a:rPr lang="en-US" altLang="en-US" sz="2400" b="1">
                <a:latin typeface="Times New Roman" panose="02020603050405020304" pitchFamily="18" charset="0"/>
              </a:rPr>
              <a:t>Which Gives Rise to the skills of :</a:t>
            </a:r>
            <a:br>
              <a:rPr lang="en-US" altLang="en-US" sz="2400" b="1">
                <a:latin typeface="Times New Roman" panose="02020603050405020304" pitchFamily="18" charset="0"/>
              </a:rPr>
            </a:br>
            <a:br>
              <a:rPr lang="en-US" altLang="en-US" b="1">
                <a:latin typeface="Times New Roman" panose="02020603050405020304" pitchFamily="18" charset="0"/>
              </a:rPr>
            </a:br>
            <a:r>
              <a:rPr lang="en-US" altLang="en-US" sz="2800" b="1">
                <a:latin typeface="Times New Roman" panose="02020603050405020304" pitchFamily="18" charset="0"/>
              </a:rPr>
              <a:t>Emotional Intelligence</a:t>
            </a:r>
            <a:br>
              <a:rPr lang="en-US" altLang="en-US" sz="2800" b="1">
                <a:latin typeface="Times New Roman" panose="02020603050405020304" pitchFamily="18" charset="0"/>
              </a:rPr>
            </a:br>
            <a:r>
              <a:rPr lang="en-US" altLang="en-US" sz="2800" b="1">
                <a:latin typeface="Times New Roman" panose="02020603050405020304" pitchFamily="18" charset="0"/>
              </a:rPr>
              <a:t>Social Intelligence</a:t>
            </a:r>
            <a:br>
              <a:rPr lang="en-US" altLang="en-US" sz="2800" b="1">
                <a:latin typeface="Times New Roman" panose="02020603050405020304" pitchFamily="18" charset="0"/>
              </a:rPr>
            </a:br>
            <a:r>
              <a:rPr lang="en-US" altLang="en-US" sz="2800" b="1">
                <a:latin typeface="Times New Roman" panose="02020603050405020304" pitchFamily="18" charset="0"/>
              </a:rPr>
              <a:t>Moral/Ethical Intelligence</a:t>
            </a:r>
            <a:br>
              <a:rPr lang="en-US" altLang="en-US" sz="2800" b="1">
                <a:latin typeface="Times New Roman" panose="02020603050405020304" pitchFamily="18" charset="0"/>
              </a:rPr>
            </a:br>
            <a:r>
              <a:rPr lang="en-US" altLang="en-US" sz="2800" b="1">
                <a:latin typeface="Times New Roman" panose="02020603050405020304" pitchFamily="18" charset="0"/>
              </a:rPr>
              <a:t>Generational Intelligence</a:t>
            </a:r>
            <a:br>
              <a:rPr lang="en-US" altLang="en-US" sz="2800" b="1">
                <a:latin typeface="Times New Roman" panose="02020603050405020304" pitchFamily="18" charset="0"/>
              </a:rPr>
            </a:br>
            <a:r>
              <a:rPr lang="en-US" altLang="en-US" sz="2800" b="1">
                <a:latin typeface="Times New Roman" panose="02020603050405020304" pitchFamily="18" charset="0"/>
              </a:rPr>
              <a:t>Cultural Intelligence</a:t>
            </a:r>
            <a:br>
              <a:rPr lang="en-US" altLang="en-US" sz="2800" b="1">
                <a:latin typeface="Times New Roman" panose="02020603050405020304" pitchFamily="18" charset="0"/>
              </a:rPr>
            </a:br>
            <a:r>
              <a:rPr lang="en-US" altLang="en-US" sz="2800" b="1">
                <a:latin typeface="Times New Roman" panose="02020603050405020304" pitchFamily="18" charset="0"/>
              </a:rPr>
              <a:t>Gender Intelligence</a:t>
            </a:r>
            <a:br>
              <a:rPr lang="en-US" altLang="en-US" sz="2800" b="1">
                <a:latin typeface="Times New Roman" panose="02020603050405020304" pitchFamily="18" charset="0"/>
              </a:rPr>
            </a:br>
            <a:r>
              <a:rPr lang="en-US" altLang="en-US" sz="2800" b="1">
                <a:latin typeface="Times New Roman" panose="02020603050405020304" pitchFamily="18" charset="0"/>
              </a:rPr>
              <a:t>Collective Intelligence</a:t>
            </a:r>
          </a:p>
        </p:txBody>
      </p:sp>
      <p:sp>
        <p:nvSpPr>
          <p:cNvPr id="21506" name="Slide Number Placeholder 3">
            <a:extLst>
              <a:ext uri="{FF2B5EF4-FFF2-40B4-BE49-F238E27FC236}">
                <a16:creationId xmlns:a16="http://schemas.microsoft.com/office/drawing/2014/main" id="{F2472760-5881-1C48-ADCE-BC5FC340E09C}"/>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8FA8B88B-4708-FB47-BC4C-882C1BCE7014}" type="slidenum">
              <a:rPr lang="en-US" altLang="en-US" sz="1400">
                <a:solidFill>
                  <a:srgbClr val="000000"/>
                </a:solidFill>
                <a:latin typeface="Arial" panose="020B0604020202020204" pitchFamily="34" charset="0"/>
              </a:rPr>
              <a:pPr>
                <a:spcBef>
                  <a:spcPct val="0"/>
                </a:spcBef>
                <a:buFontTx/>
                <a:buNone/>
              </a:pPr>
              <a:t>2</a:t>
            </a:fld>
            <a:endParaRPr lang="en-US" altLang="en-US" sz="1400">
              <a:solidFill>
                <a:srgbClr val="000000"/>
              </a:solidFill>
              <a:latin typeface="Arial" panose="020B0604020202020204" pitchFamily="34" charset="0"/>
            </a:endParaRPr>
          </a:p>
        </p:txBody>
      </p:sp>
      <p:sp>
        <p:nvSpPr>
          <p:cNvPr id="21507" name="TextBox 1">
            <a:extLst>
              <a:ext uri="{FF2B5EF4-FFF2-40B4-BE49-F238E27FC236}">
                <a16:creationId xmlns:a16="http://schemas.microsoft.com/office/drawing/2014/main" id="{7883A06C-43FA-EC48-BD8E-13129F83BDE1}"/>
              </a:ext>
            </a:extLst>
          </p:cNvPr>
          <p:cNvSpPr txBox="1">
            <a:spLocks noChangeArrowheads="1"/>
          </p:cNvSpPr>
          <p:nvPr/>
        </p:nvSpPr>
        <p:spPr bwMode="auto">
          <a:xfrm>
            <a:off x="1079500" y="404813"/>
            <a:ext cx="74787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a:solidFill>
                  <a:srgbClr val="00B050"/>
                </a:solidFill>
                <a:latin typeface="New York" pitchFamily="1" charset="0"/>
              </a:rPr>
              <a:t>The Kinds of Intelligence Required to be</a:t>
            </a:r>
          </a:p>
          <a:p>
            <a:pPr>
              <a:spcBef>
                <a:spcPct val="0"/>
              </a:spcBef>
              <a:buFontTx/>
              <a:buNone/>
            </a:pPr>
            <a:r>
              <a:rPr lang="en-US" altLang="en-US">
                <a:solidFill>
                  <a:srgbClr val="00B050"/>
                </a:solidFill>
                <a:latin typeface="New York" pitchFamily="1" charset="0"/>
              </a:rPr>
              <a:t>A Global Leader</a:t>
            </a:r>
          </a:p>
          <a:p>
            <a:pPr>
              <a:spcBef>
                <a:spcPct val="0"/>
              </a:spcBef>
              <a:buFontTx/>
              <a:buNone/>
            </a:pPr>
            <a:endParaRPr lang="en-US" altLang="en-US">
              <a:solidFill>
                <a:srgbClr val="00B050"/>
              </a:solidFill>
              <a:latin typeface="New York" pitchFamily="1"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3">
            <a:extLst>
              <a:ext uri="{FF2B5EF4-FFF2-40B4-BE49-F238E27FC236}">
                <a16:creationId xmlns:a16="http://schemas.microsoft.com/office/drawing/2014/main" id="{134E5432-EEE5-1340-A466-8494EE19493F}"/>
              </a:ext>
            </a:extLst>
          </p:cNvPr>
          <p:cNvSpPr>
            <a:spLocks noGrp="1" noChangeArrowheads="1"/>
          </p:cNvSpPr>
          <p:nvPr>
            <p:ph type="subTitle" idx="1"/>
          </p:nvPr>
        </p:nvSpPr>
        <p:spPr>
          <a:xfrm>
            <a:off x="0" y="762000"/>
            <a:ext cx="9144000" cy="7467600"/>
          </a:xfrm>
        </p:spPr>
        <p:txBody>
          <a:bodyPr/>
          <a:lstStyle/>
          <a:p>
            <a:pPr marL="609600" indent="-609600">
              <a:buFont typeface="Times" pitchFamily="2" charset="0"/>
              <a:buAutoNum type="arabicPeriod"/>
            </a:pPr>
            <a:r>
              <a:rPr lang="en-US" altLang="en-US" sz="2800" b="1">
                <a:solidFill>
                  <a:schemeClr val="tx2"/>
                </a:solidFill>
              </a:rPr>
              <a:t>Do I know what is expected of me at work?</a:t>
            </a:r>
          </a:p>
          <a:p>
            <a:pPr marL="609600" indent="-609600">
              <a:buFont typeface="Times" pitchFamily="2" charset="0"/>
              <a:buAutoNum type="arabicPeriod"/>
            </a:pPr>
            <a:r>
              <a:rPr lang="en-US" altLang="en-US" sz="2800" b="1">
                <a:solidFill>
                  <a:schemeClr val="tx2"/>
                </a:solidFill>
              </a:rPr>
              <a:t>Do I have the materials and equipment I need to do my work right?</a:t>
            </a:r>
          </a:p>
          <a:p>
            <a:pPr marL="609600" indent="-609600">
              <a:buFont typeface="Times" pitchFamily="2" charset="0"/>
              <a:buAutoNum type="arabicPeriod"/>
            </a:pPr>
            <a:r>
              <a:rPr lang="en-US" altLang="en-US" sz="2800" b="1">
                <a:solidFill>
                  <a:schemeClr val="tx2"/>
                </a:solidFill>
              </a:rPr>
              <a:t>At work, do I have the opportunity to do what I do best every day?</a:t>
            </a:r>
          </a:p>
          <a:p>
            <a:pPr marL="609600" indent="-609600">
              <a:buFont typeface="Times" pitchFamily="2" charset="0"/>
              <a:buAutoNum type="arabicPeriod"/>
            </a:pPr>
            <a:r>
              <a:rPr lang="en-US" altLang="en-US" sz="2800" b="1">
                <a:solidFill>
                  <a:schemeClr val="tx2"/>
                </a:solidFill>
              </a:rPr>
              <a:t>In the last seven days, have I received recognition or praise for good work?</a:t>
            </a:r>
          </a:p>
          <a:p>
            <a:pPr marL="609600" indent="-609600">
              <a:buFont typeface="Times" pitchFamily="2" charset="0"/>
              <a:buAutoNum type="arabicPeriod"/>
            </a:pPr>
            <a:r>
              <a:rPr lang="en-US" altLang="en-US" sz="2800" b="1">
                <a:solidFill>
                  <a:schemeClr val="tx2"/>
                </a:solidFill>
              </a:rPr>
              <a:t>Does my supervisor or someone else at work seem to care about me as a person?</a:t>
            </a:r>
          </a:p>
          <a:p>
            <a:pPr marL="609600" indent="-609600">
              <a:buFont typeface="Times" pitchFamily="2" charset="0"/>
              <a:buAutoNum type="arabicPeriod"/>
            </a:pPr>
            <a:r>
              <a:rPr lang="en-US" altLang="en-US" sz="2800" b="1">
                <a:solidFill>
                  <a:schemeClr val="tx2"/>
                </a:solidFill>
              </a:rPr>
              <a:t>Is there someone at work who encourages my development?</a:t>
            </a:r>
          </a:p>
        </p:txBody>
      </p:sp>
      <p:sp>
        <p:nvSpPr>
          <p:cNvPr id="53250" name="Slide Number Placeholder 1">
            <a:extLst>
              <a:ext uri="{FF2B5EF4-FFF2-40B4-BE49-F238E27FC236}">
                <a16:creationId xmlns:a16="http://schemas.microsoft.com/office/drawing/2014/main" id="{D4EEE64A-0D08-5A48-B84E-2E2E8CFCFFF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9007A3DD-63A5-8E40-97FE-E0459289E2FE}" type="slidenum">
              <a:rPr lang="en-US" altLang="en-US" sz="1400"/>
              <a:pPr>
                <a:spcBef>
                  <a:spcPct val="0"/>
                </a:spcBef>
                <a:buFontTx/>
                <a:buNone/>
              </a:pPr>
              <a:t>20</a:t>
            </a:fld>
            <a:endParaRPr lang="en-US" altLang="en-US" sz="1400"/>
          </a:p>
        </p:txBody>
      </p:sp>
      <p:sp>
        <p:nvSpPr>
          <p:cNvPr id="53251" name="TextBox 2">
            <a:extLst>
              <a:ext uri="{FF2B5EF4-FFF2-40B4-BE49-F238E27FC236}">
                <a16:creationId xmlns:a16="http://schemas.microsoft.com/office/drawing/2014/main" id="{B84C53A7-3619-BA4C-90CA-63C4DB35072C}"/>
              </a:ext>
            </a:extLst>
          </p:cNvPr>
          <p:cNvSpPr txBox="1">
            <a:spLocks noChangeArrowheads="1"/>
          </p:cNvSpPr>
          <p:nvPr/>
        </p:nvSpPr>
        <p:spPr bwMode="auto">
          <a:xfrm>
            <a:off x="3352800" y="300038"/>
            <a:ext cx="2179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b="1">
                <a:latin typeface="New York" pitchFamily="1" charset="0"/>
              </a:rPr>
              <a:t>Q 12 Process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3">
            <a:extLst>
              <a:ext uri="{FF2B5EF4-FFF2-40B4-BE49-F238E27FC236}">
                <a16:creationId xmlns:a16="http://schemas.microsoft.com/office/drawing/2014/main" id="{5F1ABACF-5834-2B44-A8B6-8F11E6068401}"/>
              </a:ext>
            </a:extLst>
          </p:cNvPr>
          <p:cNvSpPr>
            <a:spLocks noGrp="1" noChangeArrowheads="1"/>
          </p:cNvSpPr>
          <p:nvPr>
            <p:ph type="subTitle" idx="1"/>
          </p:nvPr>
        </p:nvSpPr>
        <p:spPr>
          <a:xfrm>
            <a:off x="0" y="1143000"/>
            <a:ext cx="9144000" cy="11430000"/>
          </a:xfrm>
        </p:spPr>
        <p:txBody>
          <a:bodyPr/>
          <a:lstStyle/>
          <a:p>
            <a:pPr algn="l">
              <a:defRPr/>
            </a:pPr>
            <a:r>
              <a:rPr lang="en-US" altLang="en-US" sz="2400" b="1" dirty="0">
                <a:solidFill>
                  <a:schemeClr val="tx2"/>
                </a:solidFill>
              </a:rPr>
              <a:t>7.    </a:t>
            </a:r>
            <a:r>
              <a:rPr lang="en-US" altLang="en-US" sz="2800" b="1" dirty="0">
                <a:solidFill>
                  <a:schemeClr val="tx2"/>
                </a:solidFill>
              </a:rPr>
              <a:t>At work, do my opinions seem to count?</a:t>
            </a:r>
          </a:p>
          <a:p>
            <a:pPr algn="l">
              <a:defRPr/>
            </a:pPr>
            <a:r>
              <a:rPr lang="en-US" altLang="en-US" sz="2800" b="1" dirty="0">
                <a:solidFill>
                  <a:schemeClr val="tx2"/>
                </a:solidFill>
              </a:rPr>
              <a:t>8.   Does the mission/purpose of my company make me feel         like my work is important?</a:t>
            </a:r>
          </a:p>
          <a:p>
            <a:pPr algn="l">
              <a:defRPr/>
            </a:pPr>
            <a:r>
              <a:rPr lang="en-US" altLang="en-US" sz="2800" b="1" dirty="0">
                <a:solidFill>
                  <a:schemeClr val="tx2"/>
                </a:solidFill>
              </a:rPr>
              <a:t>9.   Are my co-workers committed to doing quality work?</a:t>
            </a:r>
          </a:p>
          <a:p>
            <a:pPr marL="609600" indent="-609600" algn="l">
              <a:buFont typeface="Times" pitchFamily="2" charset="0"/>
              <a:buAutoNum type="arabicPeriod" startAt="10"/>
              <a:defRPr/>
            </a:pPr>
            <a:r>
              <a:rPr lang="en-US" altLang="en-US" sz="2800" b="1" dirty="0">
                <a:solidFill>
                  <a:schemeClr val="tx2"/>
                </a:solidFill>
              </a:rPr>
              <a:t>Does my supervisor create an environment where I can build good working relationships with my associates?</a:t>
            </a:r>
          </a:p>
          <a:p>
            <a:pPr marL="609600" indent="-609600" algn="l">
              <a:buFont typeface="Times" pitchFamily="2" charset="0"/>
              <a:buAutoNum type="arabicPeriod" startAt="10"/>
              <a:defRPr/>
            </a:pPr>
            <a:r>
              <a:rPr lang="en-US" altLang="en-US" sz="2800" b="1" dirty="0">
                <a:solidFill>
                  <a:schemeClr val="tx2"/>
                </a:solidFill>
              </a:rPr>
              <a:t>In the last six months, have I talked with someone about my progress?</a:t>
            </a:r>
          </a:p>
          <a:p>
            <a:pPr marL="609600" indent="-609600" algn="l">
              <a:buFont typeface="Times" pitchFamily="2" charset="0"/>
              <a:buAutoNum type="arabicPeriod" startAt="10"/>
              <a:defRPr/>
            </a:pPr>
            <a:r>
              <a:rPr lang="en-US" altLang="en-US" sz="2800" b="1" dirty="0">
                <a:solidFill>
                  <a:schemeClr val="tx2"/>
                </a:solidFill>
              </a:rPr>
              <a:t>At work, have I had opportunities to learn and grow?</a:t>
            </a:r>
            <a:endParaRPr lang="en-US" altLang="en-US" sz="2800" b="1" dirty="0"/>
          </a:p>
          <a:p>
            <a:pPr marL="609600" indent="-609600" algn="l">
              <a:defRPr/>
            </a:pPr>
            <a:endParaRPr lang="en-US" altLang="en-US" sz="2800" dirty="0"/>
          </a:p>
        </p:txBody>
      </p:sp>
      <p:sp>
        <p:nvSpPr>
          <p:cNvPr id="55298" name="Slide Number Placeholder 1">
            <a:extLst>
              <a:ext uri="{FF2B5EF4-FFF2-40B4-BE49-F238E27FC236}">
                <a16:creationId xmlns:a16="http://schemas.microsoft.com/office/drawing/2014/main" id="{579BFCC5-DE46-BC46-93AA-00F96882097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B224ECDB-8D15-BA46-9671-67BF3BF89B02}" type="slidenum">
              <a:rPr lang="en-US" altLang="en-US" sz="1400"/>
              <a:pPr>
                <a:spcBef>
                  <a:spcPct val="0"/>
                </a:spcBef>
                <a:buFontTx/>
                <a:buNone/>
              </a:pPr>
              <a:t>21</a:t>
            </a:fld>
            <a:endParaRPr lang="en-US" altLang="en-US" sz="1400"/>
          </a:p>
        </p:txBody>
      </p:sp>
      <p:sp>
        <p:nvSpPr>
          <p:cNvPr id="55299" name="TextBox 2">
            <a:extLst>
              <a:ext uri="{FF2B5EF4-FFF2-40B4-BE49-F238E27FC236}">
                <a16:creationId xmlns:a16="http://schemas.microsoft.com/office/drawing/2014/main" id="{3540706C-FE83-8C45-AEB8-442435C33681}"/>
              </a:ext>
            </a:extLst>
          </p:cNvPr>
          <p:cNvSpPr txBox="1">
            <a:spLocks noChangeArrowheads="1"/>
          </p:cNvSpPr>
          <p:nvPr/>
        </p:nvSpPr>
        <p:spPr bwMode="auto">
          <a:xfrm>
            <a:off x="4214813" y="573088"/>
            <a:ext cx="2224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b="1">
                <a:latin typeface="New York" pitchFamily="1" charset="0"/>
              </a:rPr>
              <a:t>Q-12 Process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36F0D0F4-A65C-BC45-80A0-64C293312D4B}"/>
              </a:ext>
            </a:extLst>
          </p:cNvPr>
          <p:cNvSpPr>
            <a:spLocks noGrp="1" noChangeArrowheads="1"/>
          </p:cNvSpPr>
          <p:nvPr>
            <p:ph type="subTitle" idx="1"/>
          </p:nvPr>
        </p:nvSpPr>
        <p:spPr>
          <a:xfrm>
            <a:off x="266700" y="1676400"/>
            <a:ext cx="8610600" cy="5867400"/>
          </a:xfrm>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marL="609600" indent="-609600" algn="l">
              <a:defRPr/>
            </a:pPr>
            <a:r>
              <a:rPr lang="en-US" altLang="en-US" sz="2000" b="1" dirty="0">
                <a:solidFill>
                  <a:schemeClr val="bg2"/>
                </a:solidFill>
              </a:rPr>
              <a:t>The Gallup Organization’s research shows that measuring the engagement </a:t>
            </a:r>
          </a:p>
          <a:p>
            <a:pPr marL="609600" indent="-609600" algn="l">
              <a:defRPr/>
            </a:pPr>
            <a:r>
              <a:rPr lang="en-US" altLang="en-US" sz="2000" b="1" dirty="0">
                <a:solidFill>
                  <a:schemeClr val="bg2"/>
                </a:solidFill>
              </a:rPr>
              <a:t>of a workplace can be simplified into twelve questions. These twelve </a:t>
            </a:r>
          </a:p>
          <a:p>
            <a:pPr marL="609600" indent="-609600" algn="l">
              <a:defRPr/>
            </a:pPr>
            <a:r>
              <a:rPr lang="en-US" altLang="en-US" sz="2000" b="1" dirty="0">
                <a:solidFill>
                  <a:schemeClr val="bg2"/>
                </a:solidFill>
              </a:rPr>
              <a:t>questions do not capture everything you may want to know about your </a:t>
            </a:r>
          </a:p>
          <a:p>
            <a:pPr marL="609600" indent="-609600" algn="l">
              <a:defRPr/>
            </a:pPr>
            <a:r>
              <a:rPr lang="en-US" altLang="en-US" sz="2000" b="1" dirty="0">
                <a:solidFill>
                  <a:schemeClr val="bg2"/>
                </a:solidFill>
              </a:rPr>
              <a:t>workplace, but they do capture the most information and the most </a:t>
            </a:r>
          </a:p>
          <a:p>
            <a:pPr marL="609600" indent="-609600" algn="l">
              <a:defRPr/>
            </a:pPr>
            <a:r>
              <a:rPr lang="en-US" altLang="en-US" sz="2000" b="1" dirty="0">
                <a:solidFill>
                  <a:schemeClr val="bg2"/>
                </a:solidFill>
              </a:rPr>
              <a:t>important information. They measure the core elements needed to </a:t>
            </a:r>
          </a:p>
          <a:p>
            <a:pPr marL="609600" indent="-609600" algn="l">
              <a:defRPr/>
            </a:pPr>
            <a:r>
              <a:rPr lang="en-US" altLang="en-US" sz="2000" b="1" dirty="0">
                <a:solidFill>
                  <a:schemeClr val="bg2"/>
                </a:solidFill>
              </a:rPr>
              <a:t>attract, focus and keep the most talented employees. </a:t>
            </a:r>
            <a:br>
              <a:rPr lang="en-US" altLang="en-US" sz="2000" b="1" dirty="0">
                <a:solidFill>
                  <a:schemeClr val="tx2"/>
                </a:solidFill>
              </a:rPr>
            </a:br>
            <a:endParaRPr lang="en-US" altLang="en-US" sz="1600" b="1" dirty="0">
              <a:solidFill>
                <a:schemeClr val="tx2"/>
              </a:solidFill>
            </a:endParaRPr>
          </a:p>
          <a:p>
            <a:pPr algn="l">
              <a:defRPr/>
            </a:pPr>
            <a:endParaRPr lang="en-US" altLang="en-US" sz="800" dirty="0">
              <a:solidFill>
                <a:schemeClr val="tx2"/>
              </a:solidFill>
            </a:endParaRPr>
          </a:p>
        </p:txBody>
      </p:sp>
      <p:sp>
        <p:nvSpPr>
          <p:cNvPr id="57346" name="TextBox 1">
            <a:extLst>
              <a:ext uri="{FF2B5EF4-FFF2-40B4-BE49-F238E27FC236}">
                <a16:creationId xmlns:a16="http://schemas.microsoft.com/office/drawing/2014/main" id="{E870C51A-8E25-654B-9F9E-E7AFE2784D8E}"/>
              </a:ext>
            </a:extLst>
          </p:cNvPr>
          <p:cNvSpPr txBox="1">
            <a:spLocks noChangeArrowheads="1"/>
          </p:cNvSpPr>
          <p:nvPr/>
        </p:nvSpPr>
        <p:spPr bwMode="auto">
          <a:xfrm>
            <a:off x="4152900" y="527050"/>
            <a:ext cx="4489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solidFill>
                  <a:srgbClr val="FF0000"/>
                </a:solidFill>
                <a:latin typeface="New York" pitchFamily="1" charset="0"/>
                <a:ea typeface="MS Pゴシック"/>
                <a:cs typeface="MS Pゴシック"/>
              </a:rPr>
              <a:t>Creating an Engaged Workforce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3">
            <a:extLst>
              <a:ext uri="{FF2B5EF4-FFF2-40B4-BE49-F238E27FC236}">
                <a16:creationId xmlns:a16="http://schemas.microsoft.com/office/drawing/2014/main" id="{F08A385F-56FC-7F48-B13B-B76AD4A36F2D}"/>
              </a:ext>
            </a:extLst>
          </p:cNvPr>
          <p:cNvSpPr>
            <a:spLocks noGrp="1" noChangeArrowheads="1"/>
          </p:cNvSpPr>
          <p:nvPr>
            <p:ph type="body" idx="1"/>
          </p:nvPr>
        </p:nvSpPr>
        <p:spPr>
          <a:xfrm>
            <a:off x="381000" y="152400"/>
            <a:ext cx="8458200" cy="6324600"/>
          </a:xfrm>
        </p:spPr>
        <p:txBody>
          <a:bodyPr/>
          <a:lstStyle/>
          <a:p>
            <a:pPr marL="0" indent="0" algn="ctr" eaLnBrk="1" hangingPunct="1">
              <a:buFontTx/>
              <a:buNone/>
            </a:pPr>
            <a:r>
              <a:rPr lang="en-US" altLang="en-US" sz="4000" b="1">
                <a:latin typeface="Times New Roman" panose="02020603050405020304" pitchFamily="18" charset="0"/>
              </a:rPr>
              <a:t>Talented Employees Need Effective World-Class Leaders/Managers</a:t>
            </a:r>
          </a:p>
          <a:p>
            <a:pPr marL="0" indent="0" eaLnBrk="1" hangingPunct="1">
              <a:buFontTx/>
              <a:buNone/>
            </a:pPr>
            <a:endParaRPr lang="en-US" altLang="en-US" sz="2400" b="1">
              <a:latin typeface="Arial" panose="020B0604020202020204" pitchFamily="34" charset="0"/>
            </a:endParaRPr>
          </a:p>
          <a:p>
            <a:pPr marL="0" indent="0" eaLnBrk="1" hangingPunct="1">
              <a:buFontTx/>
              <a:buNone/>
            </a:pPr>
            <a:r>
              <a:rPr lang="en-US" altLang="en-US" sz="2400" b="1">
                <a:latin typeface="Times New Roman" panose="02020603050405020304" pitchFamily="18" charset="0"/>
              </a:rPr>
              <a:t>The talented employee may join an organization because of its charismatic leaders, its generous benefits, and its world-class training programs. </a:t>
            </a:r>
          </a:p>
          <a:p>
            <a:pPr marL="0" indent="0" eaLnBrk="1" hangingPunct="1">
              <a:buFontTx/>
              <a:buNone/>
            </a:pPr>
            <a:endParaRPr lang="en-US" altLang="en-US" sz="2400" b="1">
              <a:latin typeface="Times New Roman" panose="02020603050405020304" pitchFamily="18" charset="0"/>
            </a:endParaRPr>
          </a:p>
          <a:p>
            <a:pPr marL="0" indent="0" eaLnBrk="1" hangingPunct="1">
              <a:buFontTx/>
              <a:buNone/>
            </a:pPr>
            <a:r>
              <a:rPr lang="en-US" altLang="en-US" sz="2400" b="1">
                <a:latin typeface="Times New Roman" panose="02020603050405020304" pitchFamily="18" charset="0"/>
              </a:rPr>
              <a:t>But how long that employee stays and how productive she is while she is there is determined by her relationship with her immediate supervisor.</a:t>
            </a:r>
          </a:p>
          <a:p>
            <a:pPr marL="0" indent="0" eaLnBrk="1" hangingPunct="1">
              <a:spcBef>
                <a:spcPts val="1200"/>
              </a:spcBef>
              <a:spcAft>
                <a:spcPts val="300"/>
              </a:spcAft>
              <a:buFontTx/>
              <a:buNone/>
            </a:pPr>
            <a:endParaRPr lang="en-US" altLang="en-US" sz="2400" b="1">
              <a:latin typeface="Arial" panose="020B0604020202020204" pitchFamily="34" charset="0"/>
            </a:endParaRPr>
          </a:p>
          <a:p>
            <a:pPr marL="0" indent="0" algn="r" eaLnBrk="1" hangingPunct="1">
              <a:spcBef>
                <a:spcPts val="1200"/>
              </a:spcBef>
              <a:spcAft>
                <a:spcPts val="300"/>
              </a:spcAft>
              <a:buFontTx/>
              <a:buNone/>
            </a:pPr>
            <a:r>
              <a:rPr lang="en-US" altLang="en-US" sz="2400">
                <a:latin typeface="Times New Roman" panose="02020603050405020304" pitchFamily="18" charset="0"/>
              </a:rPr>
              <a:t>Adapted from the book </a:t>
            </a:r>
            <a:r>
              <a:rPr lang="en-US" altLang="en-US" sz="2400" i="1">
                <a:latin typeface="Times New Roman" panose="02020603050405020304" pitchFamily="18" charset="0"/>
              </a:rPr>
              <a:t>First Break All the Rules</a:t>
            </a:r>
            <a:br>
              <a:rPr lang="en-US" altLang="en-US" sz="2400" i="1">
                <a:latin typeface="Times New Roman" panose="02020603050405020304" pitchFamily="18" charset="0"/>
              </a:rPr>
            </a:br>
            <a:r>
              <a:rPr lang="en-US" altLang="en-US" sz="2400">
                <a:latin typeface="Times New Roman" panose="02020603050405020304" pitchFamily="18" charset="0"/>
              </a:rPr>
              <a:t>by Buckingham and Coffman</a:t>
            </a:r>
          </a:p>
        </p:txBody>
      </p:sp>
      <p:sp>
        <p:nvSpPr>
          <p:cNvPr id="59394" name="Slide Number Placeholder 3">
            <a:extLst>
              <a:ext uri="{FF2B5EF4-FFF2-40B4-BE49-F238E27FC236}">
                <a16:creationId xmlns:a16="http://schemas.microsoft.com/office/drawing/2014/main" id="{265D4FC3-7EFD-994D-B715-2D442E3974D2}"/>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D5615799-D19C-AD40-B764-A6561EFF9696}" type="slidenum">
              <a:rPr lang="en-US" altLang="en-US" sz="1400">
                <a:solidFill>
                  <a:schemeClr val="tx2"/>
                </a:solidFill>
                <a:latin typeface="Arial" panose="020B0604020202020204" pitchFamily="34" charset="0"/>
              </a:rPr>
              <a:pPr>
                <a:spcBef>
                  <a:spcPct val="0"/>
                </a:spcBef>
                <a:buFontTx/>
                <a:buNone/>
              </a:pPr>
              <a:t>23</a:t>
            </a:fld>
            <a:endParaRPr lang="en-US" altLang="en-US" sz="1400">
              <a:solidFill>
                <a:schemeClr val="tx2"/>
              </a:solidFill>
              <a:latin typeface="Arial" panose="020B0604020202020204"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3">
            <a:extLst>
              <a:ext uri="{FF2B5EF4-FFF2-40B4-BE49-F238E27FC236}">
                <a16:creationId xmlns:a16="http://schemas.microsoft.com/office/drawing/2014/main" id="{C8814123-034B-804C-80B4-D9DF45C5B35E}"/>
              </a:ext>
            </a:extLst>
          </p:cNvPr>
          <p:cNvSpPr>
            <a:spLocks noGrp="1" noChangeArrowheads="1"/>
          </p:cNvSpPr>
          <p:nvPr>
            <p:ph type="subTitle" idx="1"/>
          </p:nvPr>
        </p:nvSpPr>
        <p:spPr>
          <a:xfrm>
            <a:off x="2362200" y="1905000"/>
            <a:ext cx="4876800" cy="6324600"/>
          </a:xfrm>
        </p:spPr>
        <p:txBody>
          <a:bodyPr/>
          <a:lstStyle/>
          <a:p>
            <a:pPr eaLnBrk="1" hangingPunct="1"/>
            <a:r>
              <a:rPr lang="en-US" altLang="en-US" sz="6000">
                <a:solidFill>
                  <a:srgbClr val="000000"/>
                </a:solidFill>
                <a:latin typeface="Tahoma" panose="020B0604030504040204" pitchFamily="34" charset="0"/>
                <a:ea typeface="MS Pゴシック"/>
                <a:cs typeface="MS Pゴシック"/>
              </a:rPr>
              <a:t> Countering Self-</a:t>
            </a:r>
          </a:p>
          <a:p>
            <a:pPr eaLnBrk="1" hangingPunct="1"/>
            <a:r>
              <a:rPr lang="en-US" altLang="en-US" sz="6000">
                <a:solidFill>
                  <a:srgbClr val="000000"/>
                </a:solidFill>
                <a:latin typeface="Tahoma" panose="020B0604030504040204" pitchFamily="34" charset="0"/>
                <a:ea typeface="MS Pゴシック"/>
                <a:cs typeface="MS Pゴシック"/>
              </a:rPr>
              <a:t>Deception</a:t>
            </a:r>
          </a:p>
        </p:txBody>
      </p:sp>
      <p:sp>
        <p:nvSpPr>
          <p:cNvPr id="61442" name="Slide Number Placeholder 1">
            <a:extLst>
              <a:ext uri="{FF2B5EF4-FFF2-40B4-BE49-F238E27FC236}">
                <a16:creationId xmlns:a16="http://schemas.microsoft.com/office/drawing/2014/main" id="{CD3D391E-6085-C24D-82C2-1825932BCB8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BCA33B90-658B-7943-B7B3-8C9DDD323FB5}" type="slidenum">
              <a:rPr lang="en-US" altLang="en-US" sz="1400"/>
              <a:pPr>
                <a:spcBef>
                  <a:spcPct val="0"/>
                </a:spcBef>
                <a:buFontTx/>
                <a:buNone/>
              </a:pPr>
              <a:t>24</a:t>
            </a:fld>
            <a:endParaRPr lang="en-US" alt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a:extLst>
              <a:ext uri="{FF2B5EF4-FFF2-40B4-BE49-F238E27FC236}">
                <a16:creationId xmlns:a16="http://schemas.microsoft.com/office/drawing/2014/main" id="{BEEACE57-E05F-5747-8FBA-9F343FA04717}"/>
              </a:ext>
            </a:extLst>
          </p:cNvPr>
          <p:cNvSpPr>
            <a:spLocks noGrp="1" noChangeArrowheads="1"/>
          </p:cNvSpPr>
          <p:nvPr>
            <p:ph type="subTitle" idx="1"/>
          </p:nvPr>
        </p:nvSpPr>
        <p:spPr>
          <a:xfrm>
            <a:off x="0" y="0"/>
            <a:ext cx="9144000" cy="8229600"/>
          </a:xfrm>
        </p:spPr>
        <p:txBody>
          <a:bodyPr/>
          <a:lstStyle/>
          <a:p>
            <a:r>
              <a:rPr lang="en-US" altLang="en-US" b="1" i="1"/>
              <a:t>Some internal questions to ask yourself </a:t>
            </a:r>
            <a:endParaRPr lang="en-US" altLang="en-US" b="1"/>
          </a:p>
          <a:p>
            <a:r>
              <a:rPr lang="en-US" altLang="en-US" i="1"/>
              <a:t> </a:t>
            </a:r>
            <a:endParaRPr lang="en-US" altLang="en-US"/>
          </a:p>
          <a:p>
            <a:r>
              <a:rPr lang="en-US" altLang="en-US" b="1"/>
              <a:t>What role do I play in the problems that confront me?</a:t>
            </a:r>
          </a:p>
          <a:p>
            <a:r>
              <a:rPr lang="en-US" altLang="en-US" b="1"/>
              <a:t>Can I take responsibility for my part of the situation?</a:t>
            </a:r>
          </a:p>
          <a:p>
            <a:r>
              <a:rPr lang="en-US" altLang="en-US" b="1"/>
              <a:t>Can I see that I am part of the problem?</a:t>
            </a:r>
          </a:p>
          <a:p>
            <a:r>
              <a:rPr lang="en-US" altLang="en-US" b="1"/>
              <a:t>Can I see that the challenge is not the problem itself, </a:t>
            </a:r>
            <a:br>
              <a:rPr lang="en-US" altLang="en-US" b="1"/>
            </a:br>
            <a:r>
              <a:rPr lang="en-US" altLang="en-US" b="1"/>
              <a:t>but how I relate to the problem?</a:t>
            </a:r>
          </a:p>
          <a:p>
            <a:r>
              <a:rPr lang="en-US" altLang="en-US" b="1"/>
              <a:t>How do I treat myself, and others, </a:t>
            </a:r>
            <a:br>
              <a:rPr lang="en-US" altLang="en-US" b="1"/>
            </a:br>
            <a:r>
              <a:rPr lang="en-US" altLang="en-US" b="1"/>
              <a:t>as I am going through the problem?</a:t>
            </a:r>
          </a:p>
          <a:p>
            <a:r>
              <a:rPr lang="en-US" altLang="en-US" b="1"/>
              <a:t> </a:t>
            </a:r>
          </a:p>
        </p:txBody>
      </p:sp>
      <p:sp>
        <p:nvSpPr>
          <p:cNvPr id="63490" name="Slide Number Placeholder 1">
            <a:extLst>
              <a:ext uri="{FF2B5EF4-FFF2-40B4-BE49-F238E27FC236}">
                <a16:creationId xmlns:a16="http://schemas.microsoft.com/office/drawing/2014/main" id="{FD7D901A-0D25-E745-9DC1-B48E199B27F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9DE7405C-EBB1-5246-BBEC-2578A9F6F0BE}" type="slidenum">
              <a:rPr lang="en-US" altLang="en-US" sz="1400"/>
              <a:pPr>
                <a:spcBef>
                  <a:spcPct val="0"/>
                </a:spcBef>
                <a:buFontTx/>
                <a:buNone/>
              </a:pPr>
              <a:t>25</a:t>
            </a:fld>
            <a:endParaRPr lang="en-US" alt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511BC506-7533-E041-A353-BA1ED282495F}"/>
              </a:ext>
            </a:extLst>
          </p:cNvPr>
          <p:cNvSpPr>
            <a:spLocks noGrp="1" noChangeArrowheads="1"/>
          </p:cNvSpPr>
          <p:nvPr>
            <p:ph type="title"/>
          </p:nvPr>
        </p:nvSpPr>
        <p:spPr>
          <a:xfrm>
            <a:off x="685800" y="609600"/>
            <a:ext cx="7772400" cy="5410200"/>
          </a:xfrm>
        </p:spPr>
        <p:txBody>
          <a:bodyPr/>
          <a:lstStyle/>
          <a:p>
            <a:pPr eaLnBrk="1" hangingPunct="1"/>
            <a:r>
              <a:rPr lang="en-US" altLang="en-US" b="1">
                <a:latin typeface="Times New Roman" panose="02020603050405020304" pitchFamily="18" charset="0"/>
              </a:rPr>
              <a:t>Emotional Intelligence:</a:t>
            </a:r>
            <a:br>
              <a:rPr lang="en-US" altLang="en-US" b="1">
                <a:latin typeface="Times New Roman" panose="02020603050405020304" pitchFamily="18" charset="0"/>
              </a:rPr>
            </a:br>
            <a:r>
              <a:rPr lang="en-US" altLang="en-US" sz="3600"/>
              <a:t>the capacity to be aware of, control, and express one's emotions, and to handle interpersonal relationships judiciously and empathetically </a:t>
            </a:r>
            <a:endParaRPr lang="en-US" altLang="en-US" sz="3600" b="1">
              <a:latin typeface="Times New Roman" panose="02020603050405020304" pitchFamily="18" charset="0"/>
            </a:endParaRPr>
          </a:p>
        </p:txBody>
      </p:sp>
      <p:sp>
        <p:nvSpPr>
          <p:cNvPr id="65538" name="Slide Number Placeholder 3">
            <a:extLst>
              <a:ext uri="{FF2B5EF4-FFF2-40B4-BE49-F238E27FC236}">
                <a16:creationId xmlns:a16="http://schemas.microsoft.com/office/drawing/2014/main" id="{4B6601CE-C10B-964E-B0D5-02E4822D7167}"/>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1764526D-A8FA-9A41-923F-1F67670B8C93}" type="slidenum">
              <a:rPr lang="en-US" altLang="en-US" sz="1400">
                <a:solidFill>
                  <a:srgbClr val="000000"/>
                </a:solidFill>
                <a:latin typeface="Arial" panose="020B0604020202020204" pitchFamily="34" charset="0"/>
              </a:rPr>
              <a:pPr>
                <a:spcBef>
                  <a:spcPct val="0"/>
                </a:spcBef>
                <a:buFontTx/>
                <a:buNone/>
              </a:pPr>
              <a:t>26</a:t>
            </a:fld>
            <a:endParaRPr lang="en-US" altLang="en-US" sz="1400">
              <a:solidFill>
                <a:srgbClr val="000000"/>
              </a:solidFill>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4663C78D-7E01-8240-A2F2-A2AD5B31E430}"/>
              </a:ext>
            </a:extLst>
          </p:cNvPr>
          <p:cNvSpPr>
            <a:spLocks noGrp="1" noChangeArrowheads="1"/>
          </p:cNvSpPr>
          <p:nvPr>
            <p:ph type="title"/>
          </p:nvPr>
        </p:nvSpPr>
        <p:spPr>
          <a:xfrm>
            <a:off x="762000" y="685800"/>
            <a:ext cx="7772400" cy="5410200"/>
          </a:xfrm>
        </p:spPr>
        <p:txBody>
          <a:bodyPr/>
          <a:lstStyle/>
          <a:p>
            <a:pPr eaLnBrk="1" hangingPunct="1"/>
            <a:r>
              <a:rPr lang="en-US" altLang="en-US" b="1">
                <a:latin typeface="Times New Roman" panose="02020603050405020304" pitchFamily="18" charset="0"/>
              </a:rPr>
              <a:t>Emotional Intelligence:</a:t>
            </a:r>
            <a:br>
              <a:rPr lang="en-US" altLang="en-US" b="1">
                <a:latin typeface="Times New Roman" panose="02020603050405020304" pitchFamily="18" charset="0"/>
              </a:rPr>
            </a:br>
            <a:r>
              <a:rPr lang="en-US" altLang="en-US" b="1">
                <a:latin typeface="Times New Roman" panose="02020603050405020304" pitchFamily="18" charset="0"/>
              </a:rPr>
              <a:t>Google: Test Your Emotional Intelligence </a:t>
            </a:r>
            <a:br>
              <a:rPr lang="en-US" altLang="en-US" b="1">
                <a:latin typeface="Times New Roman" panose="02020603050405020304" pitchFamily="18" charset="0"/>
              </a:rPr>
            </a:br>
            <a:r>
              <a:rPr lang="en-US" altLang="en-US" b="1">
                <a:latin typeface="Times New Roman" panose="02020603050405020304" pitchFamily="18" charset="0"/>
              </a:rPr>
              <a:t>Free EQ quiz</a:t>
            </a:r>
            <a:br>
              <a:rPr lang="en-US" altLang="en-US" b="1">
                <a:latin typeface="Times New Roman" panose="02020603050405020304" pitchFamily="18" charset="0"/>
              </a:rPr>
            </a:br>
            <a:endParaRPr lang="en-US" altLang="en-US" sz="3600" b="1">
              <a:latin typeface="Times New Roman" panose="02020603050405020304" pitchFamily="18" charset="0"/>
            </a:endParaRPr>
          </a:p>
        </p:txBody>
      </p:sp>
      <p:sp>
        <p:nvSpPr>
          <p:cNvPr id="67586" name="Slide Number Placeholder 3">
            <a:extLst>
              <a:ext uri="{FF2B5EF4-FFF2-40B4-BE49-F238E27FC236}">
                <a16:creationId xmlns:a16="http://schemas.microsoft.com/office/drawing/2014/main" id="{942A65C6-D8AC-504C-87D0-8F264F9274A9}"/>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FEF0CA54-E0EF-DF4B-B301-47D458BB8120}" type="slidenum">
              <a:rPr lang="en-US" altLang="en-US" sz="1400">
                <a:solidFill>
                  <a:srgbClr val="000000"/>
                </a:solidFill>
                <a:latin typeface="Arial" panose="020B0604020202020204" pitchFamily="34" charset="0"/>
              </a:rPr>
              <a:pPr>
                <a:spcBef>
                  <a:spcPct val="0"/>
                </a:spcBef>
                <a:buFontTx/>
                <a:buNone/>
              </a:pPr>
              <a:t>27</a:t>
            </a:fld>
            <a:endParaRPr lang="en-US" altLang="en-US" sz="1400">
              <a:solidFill>
                <a:srgbClr val="000000"/>
              </a:solidFill>
              <a:latin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6710" name="Group 6">
            <a:extLst>
              <a:ext uri="{FF2B5EF4-FFF2-40B4-BE49-F238E27FC236}">
                <a16:creationId xmlns:a16="http://schemas.microsoft.com/office/drawing/2014/main" id="{D1E7A294-7865-5747-B805-B041D3842F46}"/>
              </a:ext>
            </a:extLst>
          </p:cNvPr>
          <p:cNvGrpSpPr>
            <a:grpSpLocks/>
          </p:cNvGrpSpPr>
          <p:nvPr/>
        </p:nvGrpSpPr>
        <p:grpSpPr bwMode="auto">
          <a:xfrm>
            <a:off x="838200" y="1981200"/>
            <a:ext cx="1600200" cy="4114800"/>
            <a:chOff x="393" y="1248"/>
            <a:chExt cx="1008" cy="2592"/>
          </a:xfrm>
        </p:grpSpPr>
        <p:sp>
          <p:nvSpPr>
            <p:cNvPr id="69656" name="Text Box 7">
              <a:extLst>
                <a:ext uri="{FF2B5EF4-FFF2-40B4-BE49-F238E27FC236}">
                  <a16:creationId xmlns:a16="http://schemas.microsoft.com/office/drawing/2014/main" id="{6834B649-9C0E-C24D-9ABC-054B7760C1C8}"/>
                </a:ext>
              </a:extLst>
            </p:cNvPr>
            <p:cNvSpPr txBox="1">
              <a:spLocks noChangeArrowheads="1"/>
            </p:cNvSpPr>
            <p:nvPr/>
          </p:nvSpPr>
          <p:spPr bwMode="auto">
            <a:xfrm>
              <a:off x="561" y="1536"/>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5000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Passive</a:t>
              </a:r>
            </a:p>
          </p:txBody>
        </p:sp>
        <p:sp>
          <p:nvSpPr>
            <p:cNvPr id="69657" name="Text Box 8">
              <a:extLst>
                <a:ext uri="{FF2B5EF4-FFF2-40B4-BE49-F238E27FC236}">
                  <a16:creationId xmlns:a16="http://schemas.microsoft.com/office/drawing/2014/main" id="{A46D0536-32FB-1F4C-8EB0-A1DD369AA203}"/>
                </a:ext>
              </a:extLst>
            </p:cNvPr>
            <p:cNvSpPr txBox="1">
              <a:spLocks noChangeArrowheads="1"/>
            </p:cNvSpPr>
            <p:nvPr/>
          </p:nvSpPr>
          <p:spPr bwMode="auto">
            <a:xfrm>
              <a:off x="393" y="2304"/>
              <a:ext cx="1008"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lnSpc>
                  <a:spcPct val="135000"/>
                </a:lnSpc>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Compliant</a:t>
              </a:r>
            </a:p>
            <a:p>
              <a:pPr algn="ctr">
                <a:lnSpc>
                  <a:spcPct val="135000"/>
                </a:lnSpc>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Submissive</a:t>
              </a:r>
            </a:p>
          </p:txBody>
        </p:sp>
        <p:sp>
          <p:nvSpPr>
            <p:cNvPr id="69658" name="Text Box 9">
              <a:extLst>
                <a:ext uri="{FF2B5EF4-FFF2-40B4-BE49-F238E27FC236}">
                  <a16:creationId xmlns:a16="http://schemas.microsoft.com/office/drawing/2014/main" id="{C1726C3E-B20E-6F4D-B877-BDBD1BE96284}"/>
                </a:ext>
              </a:extLst>
            </p:cNvPr>
            <p:cNvSpPr txBox="1">
              <a:spLocks noChangeArrowheads="1"/>
            </p:cNvSpPr>
            <p:nvPr/>
          </p:nvSpPr>
          <p:spPr bwMode="auto">
            <a:xfrm>
              <a:off x="537" y="3312"/>
              <a:ext cx="6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5000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Flight</a:t>
              </a:r>
            </a:p>
          </p:txBody>
        </p:sp>
        <p:grpSp>
          <p:nvGrpSpPr>
            <p:cNvPr id="69659" name="Group 10">
              <a:extLst>
                <a:ext uri="{FF2B5EF4-FFF2-40B4-BE49-F238E27FC236}">
                  <a16:creationId xmlns:a16="http://schemas.microsoft.com/office/drawing/2014/main" id="{982DFD9F-F731-1446-81C9-475526645C1F}"/>
                </a:ext>
              </a:extLst>
            </p:cNvPr>
            <p:cNvGrpSpPr>
              <a:grpSpLocks/>
            </p:cNvGrpSpPr>
            <p:nvPr/>
          </p:nvGrpSpPr>
          <p:grpSpPr bwMode="auto">
            <a:xfrm>
              <a:off x="393" y="1248"/>
              <a:ext cx="1008" cy="2592"/>
              <a:chOff x="393" y="1248"/>
              <a:chExt cx="1008" cy="2592"/>
            </a:xfrm>
          </p:grpSpPr>
          <p:sp>
            <p:nvSpPr>
              <p:cNvPr id="69660" name="Rectangle 11">
                <a:extLst>
                  <a:ext uri="{FF2B5EF4-FFF2-40B4-BE49-F238E27FC236}">
                    <a16:creationId xmlns:a16="http://schemas.microsoft.com/office/drawing/2014/main" id="{AE0CF69B-3174-B54D-9BEC-40418AC6569D}"/>
                  </a:ext>
                </a:extLst>
              </p:cNvPr>
              <p:cNvSpPr>
                <a:spLocks noChangeArrowheads="1"/>
              </p:cNvSpPr>
              <p:nvPr/>
            </p:nvSpPr>
            <p:spPr bwMode="auto">
              <a:xfrm>
                <a:off x="393" y="1248"/>
                <a:ext cx="1008" cy="864"/>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solidFill>
                    <a:srgbClr val="12199A"/>
                  </a:solidFill>
                  <a:latin typeface="New York" pitchFamily="1" charset="0"/>
                </a:endParaRPr>
              </a:p>
            </p:txBody>
          </p:sp>
          <p:sp>
            <p:nvSpPr>
              <p:cNvPr id="69661" name="Rectangle 12">
                <a:extLst>
                  <a:ext uri="{FF2B5EF4-FFF2-40B4-BE49-F238E27FC236}">
                    <a16:creationId xmlns:a16="http://schemas.microsoft.com/office/drawing/2014/main" id="{4B09B17C-1498-EA4C-9CA0-9FEB70526842}"/>
                  </a:ext>
                </a:extLst>
              </p:cNvPr>
              <p:cNvSpPr>
                <a:spLocks noChangeArrowheads="1"/>
              </p:cNvSpPr>
              <p:nvPr/>
            </p:nvSpPr>
            <p:spPr bwMode="auto">
              <a:xfrm>
                <a:off x="393" y="2112"/>
                <a:ext cx="1008" cy="960"/>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solidFill>
                    <a:srgbClr val="12199A"/>
                  </a:solidFill>
                  <a:latin typeface="New York" pitchFamily="1" charset="0"/>
                </a:endParaRPr>
              </a:p>
            </p:txBody>
          </p:sp>
          <p:sp>
            <p:nvSpPr>
              <p:cNvPr id="69662" name="Rectangle 13">
                <a:extLst>
                  <a:ext uri="{FF2B5EF4-FFF2-40B4-BE49-F238E27FC236}">
                    <a16:creationId xmlns:a16="http://schemas.microsoft.com/office/drawing/2014/main" id="{5863F420-6F6C-D24E-9157-22B8F2C0D91A}"/>
                  </a:ext>
                </a:extLst>
              </p:cNvPr>
              <p:cNvSpPr>
                <a:spLocks noChangeArrowheads="1"/>
              </p:cNvSpPr>
              <p:nvPr/>
            </p:nvSpPr>
            <p:spPr bwMode="auto">
              <a:xfrm>
                <a:off x="393" y="3072"/>
                <a:ext cx="1008" cy="768"/>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solidFill>
                    <a:srgbClr val="12199A"/>
                  </a:solidFill>
                  <a:latin typeface="New York" pitchFamily="1" charset="0"/>
                </a:endParaRPr>
              </a:p>
            </p:txBody>
          </p:sp>
        </p:grpSp>
      </p:grpSp>
      <p:grpSp>
        <p:nvGrpSpPr>
          <p:cNvPr id="456718" name="Group 14">
            <a:extLst>
              <a:ext uri="{FF2B5EF4-FFF2-40B4-BE49-F238E27FC236}">
                <a16:creationId xmlns:a16="http://schemas.microsoft.com/office/drawing/2014/main" id="{485EBC9B-6A6B-8F4B-8142-DF02F2440A81}"/>
              </a:ext>
            </a:extLst>
          </p:cNvPr>
          <p:cNvGrpSpPr>
            <a:grpSpLocks/>
          </p:cNvGrpSpPr>
          <p:nvPr/>
        </p:nvGrpSpPr>
        <p:grpSpPr bwMode="auto">
          <a:xfrm>
            <a:off x="2400300" y="1981200"/>
            <a:ext cx="1857375" cy="4114800"/>
            <a:chOff x="1374" y="1248"/>
            <a:chExt cx="1170" cy="2592"/>
          </a:xfrm>
        </p:grpSpPr>
        <p:sp>
          <p:nvSpPr>
            <p:cNvPr id="69650" name="Rectangle 15">
              <a:extLst>
                <a:ext uri="{FF2B5EF4-FFF2-40B4-BE49-F238E27FC236}">
                  <a16:creationId xmlns:a16="http://schemas.microsoft.com/office/drawing/2014/main" id="{C412D2D8-3475-2C48-B99F-E0930A65C899}"/>
                </a:ext>
              </a:extLst>
            </p:cNvPr>
            <p:cNvSpPr>
              <a:spLocks noChangeArrowheads="1"/>
            </p:cNvSpPr>
            <p:nvPr/>
          </p:nvSpPr>
          <p:spPr bwMode="auto">
            <a:xfrm>
              <a:off x="1400" y="1248"/>
              <a:ext cx="1119" cy="864"/>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latin typeface="New York" pitchFamily="1" charset="0"/>
              </a:endParaRPr>
            </a:p>
          </p:txBody>
        </p:sp>
        <p:sp>
          <p:nvSpPr>
            <p:cNvPr id="69651" name="Rectangle 16">
              <a:extLst>
                <a:ext uri="{FF2B5EF4-FFF2-40B4-BE49-F238E27FC236}">
                  <a16:creationId xmlns:a16="http://schemas.microsoft.com/office/drawing/2014/main" id="{131764EE-0152-9745-944E-F521FB5605A4}"/>
                </a:ext>
              </a:extLst>
            </p:cNvPr>
            <p:cNvSpPr>
              <a:spLocks noChangeArrowheads="1"/>
            </p:cNvSpPr>
            <p:nvPr/>
          </p:nvSpPr>
          <p:spPr bwMode="auto">
            <a:xfrm>
              <a:off x="1400" y="2112"/>
              <a:ext cx="1119" cy="960"/>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latin typeface="New York" pitchFamily="1" charset="0"/>
              </a:endParaRPr>
            </a:p>
          </p:txBody>
        </p:sp>
        <p:sp>
          <p:nvSpPr>
            <p:cNvPr id="69652" name="Text Box 17">
              <a:extLst>
                <a:ext uri="{FF2B5EF4-FFF2-40B4-BE49-F238E27FC236}">
                  <a16:creationId xmlns:a16="http://schemas.microsoft.com/office/drawing/2014/main" id="{5778CF84-DDA2-3B4A-9500-3DC8DD0C139F}"/>
                </a:ext>
              </a:extLst>
            </p:cNvPr>
            <p:cNvSpPr txBox="1">
              <a:spLocks noChangeArrowheads="1"/>
            </p:cNvSpPr>
            <p:nvPr/>
          </p:nvSpPr>
          <p:spPr bwMode="auto">
            <a:xfrm>
              <a:off x="1506" y="1488"/>
              <a:ext cx="90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Passive</a:t>
              </a:r>
            </a:p>
            <a:p>
              <a:pPr algn="ctr">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Aggressive</a:t>
              </a:r>
            </a:p>
          </p:txBody>
        </p:sp>
        <p:sp>
          <p:nvSpPr>
            <p:cNvPr id="69653" name="Text Box 18">
              <a:extLst>
                <a:ext uri="{FF2B5EF4-FFF2-40B4-BE49-F238E27FC236}">
                  <a16:creationId xmlns:a16="http://schemas.microsoft.com/office/drawing/2014/main" id="{AE652ABB-0E4E-7949-86E3-D9D13CA90BC6}"/>
                </a:ext>
              </a:extLst>
            </p:cNvPr>
            <p:cNvSpPr txBox="1">
              <a:spLocks noChangeArrowheads="1"/>
            </p:cNvSpPr>
            <p:nvPr/>
          </p:nvSpPr>
          <p:spPr bwMode="auto">
            <a:xfrm>
              <a:off x="1374" y="2306"/>
              <a:ext cx="117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lnSpc>
                  <a:spcPct val="135000"/>
                </a:lnSpc>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Wrong person</a:t>
              </a:r>
            </a:p>
            <a:p>
              <a:pPr algn="ctr">
                <a:lnSpc>
                  <a:spcPct val="135000"/>
                </a:lnSpc>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Wrong time</a:t>
              </a:r>
            </a:p>
          </p:txBody>
        </p:sp>
        <p:sp>
          <p:nvSpPr>
            <p:cNvPr id="69654" name="Text Box 19">
              <a:extLst>
                <a:ext uri="{FF2B5EF4-FFF2-40B4-BE49-F238E27FC236}">
                  <a16:creationId xmlns:a16="http://schemas.microsoft.com/office/drawing/2014/main" id="{CC6231B0-D336-B94B-AC7F-18ECC9951A23}"/>
                </a:ext>
              </a:extLst>
            </p:cNvPr>
            <p:cNvSpPr txBox="1">
              <a:spLocks noChangeArrowheads="1"/>
            </p:cNvSpPr>
            <p:nvPr/>
          </p:nvSpPr>
          <p:spPr bwMode="auto">
            <a:xfrm>
              <a:off x="1530" y="3254"/>
              <a:ext cx="85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5000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Fight and Flight</a:t>
              </a:r>
            </a:p>
          </p:txBody>
        </p:sp>
        <p:sp>
          <p:nvSpPr>
            <p:cNvPr id="69655" name="Rectangle 20">
              <a:extLst>
                <a:ext uri="{FF2B5EF4-FFF2-40B4-BE49-F238E27FC236}">
                  <a16:creationId xmlns:a16="http://schemas.microsoft.com/office/drawing/2014/main" id="{3FE57C21-269B-4642-8414-797151F8CD07}"/>
                </a:ext>
              </a:extLst>
            </p:cNvPr>
            <p:cNvSpPr>
              <a:spLocks noChangeArrowheads="1"/>
            </p:cNvSpPr>
            <p:nvPr/>
          </p:nvSpPr>
          <p:spPr bwMode="auto">
            <a:xfrm>
              <a:off x="1400" y="3072"/>
              <a:ext cx="1119" cy="768"/>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latin typeface="New York" pitchFamily="1" charset="0"/>
              </a:endParaRPr>
            </a:p>
          </p:txBody>
        </p:sp>
      </p:grpSp>
      <p:grpSp>
        <p:nvGrpSpPr>
          <p:cNvPr id="456725" name="Group 21">
            <a:extLst>
              <a:ext uri="{FF2B5EF4-FFF2-40B4-BE49-F238E27FC236}">
                <a16:creationId xmlns:a16="http://schemas.microsoft.com/office/drawing/2014/main" id="{E0545CC7-EBBA-B44F-BF15-949F9C0BC399}"/>
              </a:ext>
            </a:extLst>
          </p:cNvPr>
          <p:cNvGrpSpPr>
            <a:grpSpLocks/>
          </p:cNvGrpSpPr>
          <p:nvPr/>
        </p:nvGrpSpPr>
        <p:grpSpPr bwMode="auto">
          <a:xfrm>
            <a:off x="4143375" y="1981200"/>
            <a:ext cx="1857375" cy="4114800"/>
            <a:chOff x="2493" y="1248"/>
            <a:chExt cx="1170" cy="2592"/>
          </a:xfrm>
        </p:grpSpPr>
        <p:sp>
          <p:nvSpPr>
            <p:cNvPr id="69644" name="Rectangle 22">
              <a:extLst>
                <a:ext uri="{FF2B5EF4-FFF2-40B4-BE49-F238E27FC236}">
                  <a16:creationId xmlns:a16="http://schemas.microsoft.com/office/drawing/2014/main" id="{784647C3-A529-144D-826B-7D430BBF1727}"/>
                </a:ext>
              </a:extLst>
            </p:cNvPr>
            <p:cNvSpPr>
              <a:spLocks noChangeArrowheads="1"/>
            </p:cNvSpPr>
            <p:nvPr/>
          </p:nvSpPr>
          <p:spPr bwMode="auto">
            <a:xfrm>
              <a:off x="2519" y="1248"/>
              <a:ext cx="1119" cy="864"/>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latin typeface="New York" pitchFamily="1" charset="0"/>
              </a:endParaRPr>
            </a:p>
          </p:txBody>
        </p:sp>
        <p:sp>
          <p:nvSpPr>
            <p:cNvPr id="69645" name="Rectangle 23">
              <a:extLst>
                <a:ext uri="{FF2B5EF4-FFF2-40B4-BE49-F238E27FC236}">
                  <a16:creationId xmlns:a16="http://schemas.microsoft.com/office/drawing/2014/main" id="{6C23F1D1-347A-BB4A-8F6B-81FE7423585F}"/>
                </a:ext>
              </a:extLst>
            </p:cNvPr>
            <p:cNvSpPr>
              <a:spLocks noChangeArrowheads="1"/>
            </p:cNvSpPr>
            <p:nvPr/>
          </p:nvSpPr>
          <p:spPr bwMode="auto">
            <a:xfrm>
              <a:off x="2519" y="2112"/>
              <a:ext cx="1119" cy="960"/>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latin typeface="New York" pitchFamily="1" charset="0"/>
              </a:endParaRPr>
            </a:p>
          </p:txBody>
        </p:sp>
        <p:sp>
          <p:nvSpPr>
            <p:cNvPr id="69646" name="Text Box 24">
              <a:extLst>
                <a:ext uri="{FF2B5EF4-FFF2-40B4-BE49-F238E27FC236}">
                  <a16:creationId xmlns:a16="http://schemas.microsoft.com/office/drawing/2014/main" id="{CB281547-896A-A648-8FA6-A9B54A61679E}"/>
                </a:ext>
              </a:extLst>
            </p:cNvPr>
            <p:cNvSpPr txBox="1">
              <a:spLocks noChangeArrowheads="1"/>
            </p:cNvSpPr>
            <p:nvPr/>
          </p:nvSpPr>
          <p:spPr bwMode="auto">
            <a:xfrm>
              <a:off x="2625" y="1536"/>
              <a:ext cx="9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Aggressive</a:t>
              </a:r>
            </a:p>
          </p:txBody>
        </p:sp>
        <p:sp>
          <p:nvSpPr>
            <p:cNvPr id="69647" name="Text Box 25">
              <a:extLst>
                <a:ext uri="{FF2B5EF4-FFF2-40B4-BE49-F238E27FC236}">
                  <a16:creationId xmlns:a16="http://schemas.microsoft.com/office/drawing/2014/main" id="{298C89D3-FA10-2C4F-A99F-B0574904C7F0}"/>
                </a:ext>
              </a:extLst>
            </p:cNvPr>
            <p:cNvSpPr txBox="1">
              <a:spLocks noChangeArrowheads="1"/>
            </p:cNvSpPr>
            <p:nvPr/>
          </p:nvSpPr>
          <p:spPr bwMode="auto">
            <a:xfrm>
              <a:off x="2493" y="2216"/>
              <a:ext cx="1170"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lnSpc>
                  <a:spcPct val="135000"/>
                </a:lnSpc>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Argumentative</a:t>
              </a:r>
            </a:p>
            <a:p>
              <a:pPr algn="ctr">
                <a:lnSpc>
                  <a:spcPct val="135000"/>
                </a:lnSpc>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Rebellious</a:t>
              </a:r>
            </a:p>
            <a:p>
              <a:pPr algn="ctr">
                <a:lnSpc>
                  <a:spcPct val="135000"/>
                </a:lnSpc>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Resistant</a:t>
              </a:r>
            </a:p>
          </p:txBody>
        </p:sp>
        <p:sp>
          <p:nvSpPr>
            <p:cNvPr id="69648" name="Text Box 26">
              <a:extLst>
                <a:ext uri="{FF2B5EF4-FFF2-40B4-BE49-F238E27FC236}">
                  <a16:creationId xmlns:a16="http://schemas.microsoft.com/office/drawing/2014/main" id="{2A805CD1-9129-3C42-95E2-B3F84D59C238}"/>
                </a:ext>
              </a:extLst>
            </p:cNvPr>
            <p:cNvSpPr txBox="1">
              <a:spLocks noChangeArrowheads="1"/>
            </p:cNvSpPr>
            <p:nvPr/>
          </p:nvSpPr>
          <p:spPr bwMode="auto">
            <a:xfrm>
              <a:off x="2646" y="3312"/>
              <a:ext cx="8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5000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Fight</a:t>
              </a:r>
            </a:p>
          </p:txBody>
        </p:sp>
        <p:sp>
          <p:nvSpPr>
            <p:cNvPr id="69649" name="Rectangle 27">
              <a:extLst>
                <a:ext uri="{FF2B5EF4-FFF2-40B4-BE49-F238E27FC236}">
                  <a16:creationId xmlns:a16="http://schemas.microsoft.com/office/drawing/2014/main" id="{75AC3CF9-029C-9B40-A545-284DAA716627}"/>
                </a:ext>
              </a:extLst>
            </p:cNvPr>
            <p:cNvSpPr>
              <a:spLocks noChangeArrowheads="1"/>
            </p:cNvSpPr>
            <p:nvPr/>
          </p:nvSpPr>
          <p:spPr bwMode="auto">
            <a:xfrm>
              <a:off x="2519" y="3072"/>
              <a:ext cx="1119" cy="768"/>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latin typeface="New York" pitchFamily="1" charset="0"/>
              </a:endParaRPr>
            </a:p>
          </p:txBody>
        </p:sp>
      </p:grpSp>
      <p:grpSp>
        <p:nvGrpSpPr>
          <p:cNvPr id="456732" name="Group 28">
            <a:extLst>
              <a:ext uri="{FF2B5EF4-FFF2-40B4-BE49-F238E27FC236}">
                <a16:creationId xmlns:a16="http://schemas.microsoft.com/office/drawing/2014/main" id="{3C19B893-E82E-084E-B2B6-499C3E6A5A84}"/>
              </a:ext>
            </a:extLst>
          </p:cNvPr>
          <p:cNvGrpSpPr>
            <a:grpSpLocks/>
          </p:cNvGrpSpPr>
          <p:nvPr/>
        </p:nvGrpSpPr>
        <p:grpSpPr bwMode="auto">
          <a:xfrm>
            <a:off x="5957888" y="1981200"/>
            <a:ext cx="1857375" cy="4114800"/>
            <a:chOff x="3612" y="1248"/>
            <a:chExt cx="1170" cy="2592"/>
          </a:xfrm>
        </p:grpSpPr>
        <p:sp>
          <p:nvSpPr>
            <p:cNvPr id="69638" name="Rectangle 29">
              <a:extLst>
                <a:ext uri="{FF2B5EF4-FFF2-40B4-BE49-F238E27FC236}">
                  <a16:creationId xmlns:a16="http://schemas.microsoft.com/office/drawing/2014/main" id="{5EB1386B-D125-CA44-A721-AA14835A768B}"/>
                </a:ext>
              </a:extLst>
            </p:cNvPr>
            <p:cNvSpPr>
              <a:spLocks noChangeArrowheads="1"/>
            </p:cNvSpPr>
            <p:nvPr/>
          </p:nvSpPr>
          <p:spPr bwMode="auto">
            <a:xfrm>
              <a:off x="3638" y="1248"/>
              <a:ext cx="1119" cy="864"/>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latin typeface="New York" pitchFamily="1" charset="0"/>
              </a:endParaRPr>
            </a:p>
          </p:txBody>
        </p:sp>
        <p:sp>
          <p:nvSpPr>
            <p:cNvPr id="69639" name="Rectangle 30">
              <a:extLst>
                <a:ext uri="{FF2B5EF4-FFF2-40B4-BE49-F238E27FC236}">
                  <a16:creationId xmlns:a16="http://schemas.microsoft.com/office/drawing/2014/main" id="{5860231E-8028-2E4D-B80F-19A36732E0B8}"/>
                </a:ext>
              </a:extLst>
            </p:cNvPr>
            <p:cNvSpPr>
              <a:spLocks noChangeArrowheads="1"/>
            </p:cNvSpPr>
            <p:nvPr/>
          </p:nvSpPr>
          <p:spPr bwMode="auto">
            <a:xfrm>
              <a:off x="3638" y="2112"/>
              <a:ext cx="1119" cy="960"/>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latin typeface="New York" pitchFamily="1" charset="0"/>
              </a:endParaRPr>
            </a:p>
          </p:txBody>
        </p:sp>
        <p:sp>
          <p:nvSpPr>
            <p:cNvPr id="69640" name="Rectangle 31">
              <a:extLst>
                <a:ext uri="{FF2B5EF4-FFF2-40B4-BE49-F238E27FC236}">
                  <a16:creationId xmlns:a16="http://schemas.microsoft.com/office/drawing/2014/main" id="{7A009E2C-E149-FF44-9F8F-052D0C20A89C}"/>
                </a:ext>
              </a:extLst>
            </p:cNvPr>
            <p:cNvSpPr>
              <a:spLocks noChangeArrowheads="1"/>
            </p:cNvSpPr>
            <p:nvPr/>
          </p:nvSpPr>
          <p:spPr bwMode="auto">
            <a:xfrm>
              <a:off x="3638" y="3072"/>
              <a:ext cx="1119" cy="768"/>
            </a:xfrm>
            <a:prstGeom prst="rect">
              <a:avLst/>
            </a:prstGeom>
            <a:noFill/>
            <a:ln w="57150" cmpd="thickThin">
              <a:solidFill>
                <a:srgbClr val="830A9B"/>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endParaRPr lang="en-US" altLang="en-US" sz="2400">
                <a:latin typeface="New York" pitchFamily="1" charset="0"/>
              </a:endParaRPr>
            </a:p>
          </p:txBody>
        </p:sp>
        <p:sp>
          <p:nvSpPr>
            <p:cNvPr id="69641" name="Text Box 32">
              <a:extLst>
                <a:ext uri="{FF2B5EF4-FFF2-40B4-BE49-F238E27FC236}">
                  <a16:creationId xmlns:a16="http://schemas.microsoft.com/office/drawing/2014/main" id="{E4C8A48B-1E3C-2648-AD05-2057BD453D45}"/>
                </a:ext>
              </a:extLst>
            </p:cNvPr>
            <p:cNvSpPr txBox="1">
              <a:spLocks noChangeArrowheads="1"/>
            </p:cNvSpPr>
            <p:nvPr/>
          </p:nvSpPr>
          <p:spPr bwMode="auto">
            <a:xfrm>
              <a:off x="3744" y="1536"/>
              <a:ext cx="9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Assertive</a:t>
              </a:r>
            </a:p>
          </p:txBody>
        </p:sp>
        <p:sp>
          <p:nvSpPr>
            <p:cNvPr id="69642" name="Text Box 33">
              <a:extLst>
                <a:ext uri="{FF2B5EF4-FFF2-40B4-BE49-F238E27FC236}">
                  <a16:creationId xmlns:a16="http://schemas.microsoft.com/office/drawing/2014/main" id="{44E1A5A1-BC41-9841-85D3-F4F6B1CEE846}"/>
                </a:ext>
              </a:extLst>
            </p:cNvPr>
            <p:cNvSpPr txBox="1">
              <a:spLocks noChangeArrowheads="1"/>
            </p:cNvSpPr>
            <p:nvPr/>
          </p:nvSpPr>
          <p:spPr bwMode="auto">
            <a:xfrm>
              <a:off x="3612" y="2064"/>
              <a:ext cx="1170" cy="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No Domination or emotional charge.  Direct but non-confrontational</a:t>
              </a:r>
              <a:r>
                <a:rPr lang="en-US" altLang="en-US" sz="1800" b="1">
                  <a:solidFill>
                    <a:srgbClr val="12199A"/>
                  </a:solidFill>
                  <a:latin typeface="Arial" panose="020B0604020202020204" pitchFamily="34" charset="0"/>
                  <a:ea typeface="MS Pゴシック"/>
                  <a:cs typeface="Times New Roman" panose="02020603050405020304" pitchFamily="18" charset="0"/>
                </a:rPr>
                <a:t>.</a:t>
              </a:r>
            </a:p>
          </p:txBody>
        </p:sp>
        <p:sp>
          <p:nvSpPr>
            <p:cNvPr id="69643" name="Text Box 34">
              <a:extLst>
                <a:ext uri="{FF2B5EF4-FFF2-40B4-BE49-F238E27FC236}">
                  <a16:creationId xmlns:a16="http://schemas.microsoft.com/office/drawing/2014/main" id="{843EB027-8CC2-694E-816D-93E78963803C}"/>
                </a:ext>
              </a:extLst>
            </p:cNvPr>
            <p:cNvSpPr txBox="1">
              <a:spLocks noChangeArrowheads="1"/>
            </p:cNvSpPr>
            <p:nvPr/>
          </p:nvSpPr>
          <p:spPr bwMode="auto">
            <a:xfrm>
              <a:off x="3768" y="3168"/>
              <a:ext cx="85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50000"/>
                </a:spcBef>
                <a:buFontTx/>
                <a:buNone/>
              </a:pPr>
              <a:r>
                <a:rPr lang="en-US" altLang="en-US" sz="2000" b="1">
                  <a:solidFill>
                    <a:srgbClr val="12199A"/>
                  </a:solidFill>
                  <a:latin typeface="Times New Roman" panose="02020603050405020304" pitchFamily="18" charset="0"/>
                  <a:ea typeface="MS Pゴシック"/>
                  <a:cs typeface="Times New Roman" panose="02020603050405020304" pitchFamily="18" charset="0"/>
                </a:rPr>
                <a:t>The Healthy Response</a:t>
              </a:r>
            </a:p>
          </p:txBody>
        </p:sp>
      </p:grpSp>
      <p:grpSp>
        <p:nvGrpSpPr>
          <p:cNvPr id="456739" name="Group 35">
            <a:extLst>
              <a:ext uri="{FF2B5EF4-FFF2-40B4-BE49-F238E27FC236}">
                <a16:creationId xmlns:a16="http://schemas.microsoft.com/office/drawing/2014/main" id="{8733FD73-8E3B-D54C-88D4-21159B3A429A}"/>
              </a:ext>
            </a:extLst>
          </p:cNvPr>
          <p:cNvGrpSpPr>
            <a:grpSpLocks/>
          </p:cNvGrpSpPr>
          <p:nvPr/>
        </p:nvGrpSpPr>
        <p:grpSpPr bwMode="auto">
          <a:xfrm>
            <a:off x="7772400" y="1981200"/>
            <a:ext cx="914400" cy="4114800"/>
            <a:chOff x="4758" y="1248"/>
            <a:chExt cx="576" cy="2592"/>
          </a:xfrm>
          <a:solidFill>
            <a:srgbClr val="FF0000"/>
          </a:solidFill>
        </p:grpSpPr>
        <p:sp>
          <p:nvSpPr>
            <p:cNvPr id="110603" name="Rectangle 36">
              <a:extLst>
                <a:ext uri="{FF2B5EF4-FFF2-40B4-BE49-F238E27FC236}">
                  <a16:creationId xmlns:a16="http://schemas.microsoft.com/office/drawing/2014/main" id="{88164E1F-6681-5844-9960-5FCAFF264E55}"/>
                </a:ext>
              </a:extLst>
            </p:cNvPr>
            <p:cNvSpPr>
              <a:spLocks noChangeArrowheads="1"/>
            </p:cNvSpPr>
            <p:nvPr/>
          </p:nvSpPr>
          <p:spPr bwMode="auto">
            <a:xfrm>
              <a:off x="4758" y="1248"/>
              <a:ext cx="576" cy="2592"/>
            </a:xfrm>
            <a:prstGeom prst="rect">
              <a:avLst/>
            </a:prstGeom>
            <a:grpFill/>
            <a:ln w="38100" cmpd="sng">
              <a:solidFill>
                <a:srgbClr val="830A9B"/>
              </a:solidFill>
              <a:miter lim="800000"/>
              <a:headEnd/>
              <a:tailEnd/>
            </a:ln>
          </p:spPr>
          <p:txBody>
            <a:bodyPr wrap="none" anchor="ctr"/>
            <a:lstStyle/>
            <a:p>
              <a:pPr algn="ctr">
                <a:defRPr/>
              </a:pPr>
              <a:endParaRPr lang="en-US" dirty="0">
                <a:ea typeface="MS PGothic" panose="020B0600070205080204" pitchFamily="34" charset="-128"/>
                <a:cs typeface="MS PGothic" panose="020B0600070205080204" pitchFamily="34" charset="-128"/>
              </a:endParaRPr>
            </a:p>
          </p:txBody>
        </p:sp>
        <p:sp>
          <p:nvSpPr>
            <p:cNvPr id="110604" name="Text Box 37">
              <a:extLst>
                <a:ext uri="{FF2B5EF4-FFF2-40B4-BE49-F238E27FC236}">
                  <a16:creationId xmlns:a16="http://schemas.microsoft.com/office/drawing/2014/main" id="{B91258F8-6C70-AF42-BB08-E03A5AF549BF}"/>
                </a:ext>
              </a:extLst>
            </p:cNvPr>
            <p:cNvSpPr txBox="1">
              <a:spLocks noChangeArrowheads="1"/>
            </p:cNvSpPr>
            <p:nvPr/>
          </p:nvSpPr>
          <p:spPr bwMode="auto">
            <a:xfrm>
              <a:off x="4854" y="1824"/>
              <a:ext cx="432" cy="1609"/>
            </a:xfrm>
            <a:prstGeom prst="rect">
              <a:avLst/>
            </a:prstGeom>
            <a:grpFill/>
            <a:ln w="9525">
              <a:noFill/>
              <a:miter lim="800000"/>
              <a:headEnd/>
              <a:tailEnd/>
            </a:ln>
          </p:spPr>
          <p:txBody>
            <a:bodyPr>
              <a:spAutoFit/>
            </a:bodyPr>
            <a:lstStyle>
              <a:lvl1pPr>
                <a:defRPr sz="2800" b="1">
                  <a:solidFill>
                    <a:srgbClr val="006699"/>
                  </a:solidFill>
                  <a:latin typeface="Times New Roman" charset="0"/>
                  <a:ea typeface="MS Pゴシック" charset="0"/>
                  <a:cs typeface="MS Pゴシック" charset="0"/>
                </a:defRPr>
              </a:lvl1pPr>
              <a:lvl2pPr marL="742950" indent="-285750">
                <a:defRPr sz="2800" b="1">
                  <a:solidFill>
                    <a:srgbClr val="006699"/>
                  </a:solidFill>
                  <a:latin typeface="Times New Roman" charset="0"/>
                  <a:ea typeface="MS Pゴシック" charset="0"/>
                  <a:cs typeface="MS Pゴシック" charset="0"/>
                </a:defRPr>
              </a:lvl2pPr>
              <a:lvl3pPr marL="1143000" indent="-228600">
                <a:defRPr sz="2800" b="1">
                  <a:solidFill>
                    <a:srgbClr val="006699"/>
                  </a:solidFill>
                  <a:latin typeface="Times New Roman" charset="0"/>
                  <a:ea typeface="MS Pゴシック" charset="0"/>
                  <a:cs typeface="MS Pゴシック" charset="0"/>
                </a:defRPr>
              </a:lvl3pPr>
              <a:lvl4pPr marL="1600200" indent="-228600">
                <a:defRPr sz="2800" b="1">
                  <a:solidFill>
                    <a:srgbClr val="006699"/>
                  </a:solidFill>
                  <a:latin typeface="Times New Roman" charset="0"/>
                  <a:ea typeface="MS Pゴシック" charset="0"/>
                  <a:cs typeface="MS Pゴシック" charset="0"/>
                </a:defRPr>
              </a:lvl4pPr>
              <a:lvl5pPr marL="2057400" indent="-228600">
                <a:defRPr sz="2800" b="1">
                  <a:solidFill>
                    <a:srgbClr val="006699"/>
                  </a:solidFill>
                  <a:latin typeface="Times New Roman" charset="0"/>
                  <a:ea typeface="MS Pゴシック" charset="0"/>
                  <a:cs typeface="MS Pゴシック" charset="0"/>
                </a:defRPr>
              </a:lvl5pPr>
              <a:lvl6pPr marL="2514600" indent="-228600" eaLnBrk="0" fontAlgn="base" hangingPunct="0">
                <a:spcBef>
                  <a:spcPct val="0"/>
                </a:spcBef>
                <a:spcAft>
                  <a:spcPct val="0"/>
                </a:spcAft>
                <a:defRPr sz="2800" b="1">
                  <a:solidFill>
                    <a:srgbClr val="006699"/>
                  </a:solidFill>
                  <a:latin typeface="Times New Roman" charset="0"/>
                  <a:ea typeface="MS Pゴシック" charset="0"/>
                  <a:cs typeface="MS Pゴシック" charset="0"/>
                </a:defRPr>
              </a:lvl6pPr>
              <a:lvl7pPr marL="2971800" indent="-228600" eaLnBrk="0" fontAlgn="base" hangingPunct="0">
                <a:spcBef>
                  <a:spcPct val="0"/>
                </a:spcBef>
                <a:spcAft>
                  <a:spcPct val="0"/>
                </a:spcAft>
                <a:defRPr sz="2800" b="1">
                  <a:solidFill>
                    <a:srgbClr val="006699"/>
                  </a:solidFill>
                  <a:latin typeface="Times New Roman" charset="0"/>
                  <a:ea typeface="MS Pゴシック" charset="0"/>
                  <a:cs typeface="MS Pゴシック" charset="0"/>
                </a:defRPr>
              </a:lvl7pPr>
              <a:lvl8pPr marL="3429000" indent="-228600" eaLnBrk="0" fontAlgn="base" hangingPunct="0">
                <a:spcBef>
                  <a:spcPct val="0"/>
                </a:spcBef>
                <a:spcAft>
                  <a:spcPct val="0"/>
                </a:spcAft>
                <a:defRPr sz="2800" b="1">
                  <a:solidFill>
                    <a:srgbClr val="006699"/>
                  </a:solidFill>
                  <a:latin typeface="Times New Roman" charset="0"/>
                  <a:ea typeface="MS Pゴシック" charset="0"/>
                  <a:cs typeface="MS Pゴシック" charset="0"/>
                </a:defRPr>
              </a:lvl8pPr>
              <a:lvl9pPr marL="3886200" indent="-228600" eaLnBrk="0" fontAlgn="base" hangingPunct="0">
                <a:spcBef>
                  <a:spcPct val="0"/>
                </a:spcBef>
                <a:spcAft>
                  <a:spcPct val="0"/>
                </a:spcAft>
                <a:defRPr sz="2800" b="1">
                  <a:solidFill>
                    <a:srgbClr val="006699"/>
                  </a:solidFill>
                  <a:latin typeface="Times New Roman" charset="0"/>
                  <a:ea typeface="MS Pゴシック" charset="0"/>
                  <a:cs typeface="MS Pゴシック" charset="0"/>
                </a:defRPr>
              </a:lvl9pPr>
            </a:lstStyle>
            <a:p>
              <a:pPr algn="ctr">
                <a:spcBef>
                  <a:spcPct val="50000"/>
                </a:spcBef>
                <a:defRPr/>
              </a:pPr>
              <a:r>
                <a:rPr lang="en-US" sz="4000" dirty="0">
                  <a:solidFill>
                    <a:srgbClr val="010199"/>
                  </a:solidFill>
                  <a:latin typeface="Arial" charset="0"/>
                </a:rPr>
                <a:t>E</a:t>
              </a:r>
              <a:br>
                <a:rPr lang="en-US" sz="4000" dirty="0">
                  <a:solidFill>
                    <a:srgbClr val="010199"/>
                  </a:solidFill>
                  <a:latin typeface="Arial" charset="0"/>
                </a:rPr>
              </a:br>
              <a:r>
                <a:rPr lang="en-US" sz="4000" dirty="0">
                  <a:solidFill>
                    <a:srgbClr val="010199"/>
                  </a:solidFill>
                  <a:latin typeface="Arial" charset="0"/>
                </a:rPr>
                <a:t>V</a:t>
              </a:r>
              <a:br>
                <a:rPr lang="en-US" sz="4000" dirty="0">
                  <a:solidFill>
                    <a:srgbClr val="010199"/>
                  </a:solidFill>
                  <a:latin typeface="Arial" charset="0"/>
                </a:rPr>
              </a:br>
              <a:r>
                <a:rPr lang="en-US" sz="4000" dirty="0">
                  <a:solidFill>
                    <a:srgbClr val="010199"/>
                  </a:solidFill>
                  <a:latin typeface="Arial" charset="0"/>
                </a:rPr>
                <a:t>I</a:t>
              </a:r>
              <a:br>
                <a:rPr lang="en-US" sz="4000" dirty="0">
                  <a:solidFill>
                    <a:srgbClr val="010199"/>
                  </a:solidFill>
                  <a:latin typeface="Arial" charset="0"/>
                </a:rPr>
              </a:br>
              <a:r>
                <a:rPr lang="en-US" sz="4000" dirty="0">
                  <a:solidFill>
                    <a:srgbClr val="010199"/>
                  </a:solidFill>
                  <a:latin typeface="Arial" charset="0"/>
                </a:rPr>
                <a:t>L</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1000"/>
                                  </p:stCondLst>
                                  <p:childTnLst>
                                    <p:set>
                                      <p:cBhvr>
                                        <p:cTn id="6" dur="1" fill="hold">
                                          <p:stCondLst>
                                            <p:cond delay="0"/>
                                          </p:stCondLst>
                                        </p:cTn>
                                        <p:tgtEl>
                                          <p:spTgt spid="456710"/>
                                        </p:tgtEl>
                                        <p:attrNameLst>
                                          <p:attrName>style.visibility</p:attrName>
                                        </p:attrNameLst>
                                      </p:cBhvr>
                                      <p:to>
                                        <p:strVal val="visible"/>
                                      </p:to>
                                    </p:set>
                                    <p:animEffect transition="in" filter="wipe(up)">
                                      <p:cBhvr>
                                        <p:cTn id="7" dur="500"/>
                                        <p:tgtEl>
                                          <p:spTgt spid="4567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56718"/>
                                        </p:tgtEl>
                                        <p:attrNameLst>
                                          <p:attrName>style.visibility</p:attrName>
                                        </p:attrNameLst>
                                      </p:cBhvr>
                                      <p:to>
                                        <p:strVal val="visible"/>
                                      </p:to>
                                    </p:set>
                                    <p:animEffect transition="in" filter="wipe(up)">
                                      <p:cBhvr>
                                        <p:cTn id="12" dur="500"/>
                                        <p:tgtEl>
                                          <p:spTgt spid="4567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56725"/>
                                        </p:tgtEl>
                                        <p:attrNameLst>
                                          <p:attrName>style.visibility</p:attrName>
                                        </p:attrNameLst>
                                      </p:cBhvr>
                                      <p:to>
                                        <p:strVal val="visible"/>
                                      </p:to>
                                    </p:set>
                                    <p:animEffect transition="in" filter="wipe(up)">
                                      <p:cBhvr>
                                        <p:cTn id="17" dur="500"/>
                                        <p:tgtEl>
                                          <p:spTgt spid="4567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56732"/>
                                        </p:tgtEl>
                                        <p:attrNameLst>
                                          <p:attrName>style.visibility</p:attrName>
                                        </p:attrNameLst>
                                      </p:cBhvr>
                                      <p:to>
                                        <p:strVal val="visible"/>
                                      </p:to>
                                    </p:set>
                                    <p:animEffect transition="in" filter="wipe(up)">
                                      <p:cBhvr>
                                        <p:cTn id="22" dur="500"/>
                                        <p:tgtEl>
                                          <p:spTgt spid="4567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56739"/>
                                        </p:tgtEl>
                                        <p:attrNameLst>
                                          <p:attrName>style.visibility</p:attrName>
                                        </p:attrNameLst>
                                      </p:cBhvr>
                                      <p:to>
                                        <p:strVal val="visible"/>
                                      </p:to>
                                    </p:set>
                                    <p:animEffect transition="in" filter="wipe(up)">
                                      <p:cBhvr>
                                        <p:cTn id="27" dur="500"/>
                                        <p:tgtEl>
                                          <p:spTgt spid="456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E6E237F8-28D1-6144-9258-4B266E157C23}"/>
              </a:ext>
            </a:extLst>
          </p:cNvPr>
          <p:cNvSpPr>
            <a:spLocks noGrp="1" noChangeArrowheads="1"/>
          </p:cNvSpPr>
          <p:nvPr>
            <p:ph type="title"/>
          </p:nvPr>
        </p:nvSpPr>
        <p:spPr>
          <a:xfrm>
            <a:off x="685800" y="609600"/>
            <a:ext cx="7772400" cy="5410200"/>
          </a:xfrm>
        </p:spPr>
        <p:txBody>
          <a:bodyPr/>
          <a:lstStyle/>
          <a:p>
            <a:pPr eaLnBrk="1" hangingPunct="1"/>
            <a:endParaRPr lang="en-US" altLang="en-US" sz="3600" b="1">
              <a:latin typeface="Times New Roman" panose="02020603050405020304" pitchFamily="18" charset="0"/>
            </a:endParaRPr>
          </a:p>
        </p:txBody>
      </p:sp>
      <p:sp>
        <p:nvSpPr>
          <p:cNvPr id="71682" name="Slide Number Placeholder 3">
            <a:extLst>
              <a:ext uri="{FF2B5EF4-FFF2-40B4-BE49-F238E27FC236}">
                <a16:creationId xmlns:a16="http://schemas.microsoft.com/office/drawing/2014/main" id="{4310F41C-0A12-504D-830F-B58027BFB4D5}"/>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362F918E-7892-E644-8743-ACC2B58AC026}" type="slidenum">
              <a:rPr lang="en-US" altLang="en-US" sz="1400">
                <a:solidFill>
                  <a:srgbClr val="000000"/>
                </a:solidFill>
                <a:latin typeface="Arial" panose="020B0604020202020204" pitchFamily="34" charset="0"/>
              </a:rPr>
              <a:pPr>
                <a:spcBef>
                  <a:spcPct val="0"/>
                </a:spcBef>
                <a:buFontTx/>
                <a:buNone/>
              </a:pPr>
              <a:t>29</a:t>
            </a:fld>
            <a:endParaRPr lang="en-US" altLang="en-US" sz="1400">
              <a:solidFill>
                <a:srgbClr val="000000"/>
              </a:solidFill>
              <a:latin typeface="Arial" panose="020B0604020202020204" pitchFamily="34" charset="0"/>
            </a:endParaRPr>
          </a:p>
        </p:txBody>
      </p:sp>
      <p:pic>
        <p:nvPicPr>
          <p:cNvPr id="71683" name="Picture 2">
            <a:extLst>
              <a:ext uri="{FF2B5EF4-FFF2-40B4-BE49-F238E27FC236}">
                <a16:creationId xmlns:a16="http://schemas.microsoft.com/office/drawing/2014/main" id="{05F9ED36-F556-7946-8C2F-B34FE18AF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533400"/>
            <a:ext cx="67818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2E9A5FB-BC89-D54E-9BC3-5413A51B09E6}"/>
              </a:ext>
            </a:extLst>
          </p:cNvPr>
          <p:cNvSpPr>
            <a:spLocks noGrp="1" noChangeArrowheads="1"/>
          </p:cNvSpPr>
          <p:nvPr>
            <p:ph type="title"/>
          </p:nvPr>
        </p:nvSpPr>
        <p:spPr/>
        <p:txBody>
          <a:bodyPr/>
          <a:lstStyle/>
          <a:p>
            <a:pPr eaLnBrk="1" hangingPunct="1"/>
            <a:r>
              <a:rPr lang="en-US" altLang="en-US">
                <a:solidFill>
                  <a:srgbClr val="00B050"/>
                </a:solidFill>
                <a:latin typeface="Times New Roman" panose="02020603050405020304" pitchFamily="18" charset="0"/>
              </a:rPr>
              <a:t>The Natural Laws Creating Leadership</a:t>
            </a:r>
          </a:p>
        </p:txBody>
      </p:sp>
      <p:sp>
        <p:nvSpPr>
          <p:cNvPr id="23554" name="Rectangle 3">
            <a:extLst>
              <a:ext uri="{FF2B5EF4-FFF2-40B4-BE49-F238E27FC236}">
                <a16:creationId xmlns:a16="http://schemas.microsoft.com/office/drawing/2014/main" id="{9D73E243-1B00-BA47-91E0-4DF458572DF0}"/>
              </a:ext>
            </a:extLst>
          </p:cNvPr>
          <p:cNvSpPr>
            <a:spLocks noGrp="1" noChangeArrowheads="1"/>
          </p:cNvSpPr>
          <p:nvPr>
            <p:ph type="body" idx="1"/>
          </p:nvPr>
        </p:nvSpPr>
        <p:spPr/>
        <p:txBody>
          <a:bodyPr/>
          <a:lstStyle/>
          <a:p>
            <a:pPr marL="609600" indent="-609600" eaLnBrk="1" hangingPunct="1">
              <a:lnSpc>
                <a:spcPct val="90000"/>
              </a:lnSpc>
              <a:buFontTx/>
              <a:buAutoNum type="arabicPeriod"/>
            </a:pPr>
            <a:r>
              <a:rPr lang="en-US" altLang="en-US" sz="2400">
                <a:latin typeface="Times New Roman" panose="02020603050405020304" pitchFamily="18" charset="0"/>
              </a:rPr>
              <a:t>Leaders have willing, voluntary loyal follower(s).</a:t>
            </a:r>
          </a:p>
          <a:p>
            <a:pPr marL="609600" indent="-609600" eaLnBrk="1" hangingPunct="1">
              <a:lnSpc>
                <a:spcPct val="90000"/>
              </a:lnSpc>
              <a:buFontTx/>
              <a:buAutoNum type="arabicPeriod"/>
            </a:pPr>
            <a:r>
              <a:rPr lang="en-US" altLang="en-US" sz="2400">
                <a:latin typeface="Times New Roman" panose="02020603050405020304" pitchFamily="18" charset="0"/>
              </a:rPr>
              <a:t>Leaders rely on influence beyond authority.</a:t>
            </a:r>
          </a:p>
          <a:p>
            <a:pPr marL="609600" indent="-609600" eaLnBrk="1" hangingPunct="1">
              <a:lnSpc>
                <a:spcPct val="90000"/>
              </a:lnSpc>
              <a:buFontTx/>
              <a:buAutoNum type="arabicPeriod"/>
            </a:pPr>
            <a:r>
              <a:rPr lang="en-US" altLang="en-US" sz="2400">
                <a:latin typeface="Times New Roman" panose="02020603050405020304" pitchFamily="18" charset="0"/>
              </a:rPr>
              <a:t>Leadership is a field of interaction, a relationship between leader and follower(s).</a:t>
            </a:r>
          </a:p>
          <a:p>
            <a:pPr marL="609600" indent="-609600" eaLnBrk="1" hangingPunct="1">
              <a:lnSpc>
                <a:spcPct val="90000"/>
              </a:lnSpc>
              <a:buFontTx/>
              <a:buAutoNum type="arabicPeriod"/>
            </a:pPr>
            <a:r>
              <a:rPr lang="en-US" altLang="en-US" sz="2400">
                <a:latin typeface="Times New Roman" panose="02020603050405020304" pitchFamily="18" charset="0"/>
              </a:rPr>
              <a:t>Not everyone will follow a leader</a:t>
            </a:r>
            <a:r>
              <a:rPr lang="ja-JP" altLang="en-US" sz="2400">
                <a:latin typeface="Times New Roman" panose="02020603050405020304" pitchFamily="18" charset="0"/>
              </a:rPr>
              <a:t>’</a:t>
            </a:r>
            <a:r>
              <a:rPr lang="en-US" altLang="ja-JP" sz="2400">
                <a:latin typeface="Times New Roman" panose="02020603050405020304" pitchFamily="18" charset="0"/>
              </a:rPr>
              <a:t>s initiative.</a:t>
            </a:r>
          </a:p>
          <a:p>
            <a:pPr marL="609600" indent="-609600" eaLnBrk="1" hangingPunct="1">
              <a:lnSpc>
                <a:spcPct val="90000"/>
              </a:lnSpc>
              <a:buFontTx/>
              <a:buAutoNum type="arabicPeriod"/>
            </a:pPr>
            <a:r>
              <a:rPr lang="en-US" altLang="en-US" sz="2400">
                <a:latin typeface="Times New Roman" panose="02020603050405020304" pitchFamily="18" charset="0"/>
              </a:rPr>
              <a:t>Leadership occurs as an event.</a:t>
            </a:r>
          </a:p>
          <a:p>
            <a:pPr marL="609600" indent="-609600" eaLnBrk="1" hangingPunct="1">
              <a:lnSpc>
                <a:spcPct val="90000"/>
              </a:lnSpc>
              <a:buFontTx/>
              <a:buAutoNum type="arabicPeriod"/>
            </a:pPr>
            <a:r>
              <a:rPr lang="en-US" altLang="en-US" sz="2400">
                <a:latin typeface="Times New Roman" panose="02020603050405020304" pitchFamily="18" charset="0"/>
              </a:rPr>
              <a:t>Leaders provide direction and operate outside the boundaries of organizationally defined procedures.</a:t>
            </a:r>
          </a:p>
          <a:p>
            <a:pPr marL="609600" indent="-609600" eaLnBrk="1" hangingPunct="1">
              <a:lnSpc>
                <a:spcPct val="90000"/>
              </a:lnSpc>
              <a:buFontTx/>
              <a:buAutoNum type="arabicPeriod"/>
            </a:pPr>
            <a:r>
              <a:rPr lang="en-US" altLang="en-US" sz="2400">
                <a:latin typeface="Times New Roman" panose="02020603050405020304" pitchFamily="18" charset="0"/>
              </a:rPr>
              <a:t>Leadership involves risks and uncertainty.</a:t>
            </a:r>
          </a:p>
          <a:p>
            <a:pPr marL="609600" indent="-609600" eaLnBrk="1" hangingPunct="1">
              <a:lnSpc>
                <a:spcPct val="90000"/>
              </a:lnSpc>
              <a:buFontTx/>
              <a:buAutoNum type="arabicPeriod"/>
            </a:pPr>
            <a:r>
              <a:rPr lang="en-US" altLang="en-US" sz="2400">
                <a:latin typeface="Times New Roman" panose="02020603050405020304" pitchFamily="18" charset="0"/>
              </a:rPr>
              <a:t>Consciousness, information processing creates leadership.</a:t>
            </a:r>
          </a:p>
          <a:p>
            <a:pPr marL="609600" indent="-609600" eaLnBrk="1" hangingPunct="1">
              <a:lnSpc>
                <a:spcPct val="90000"/>
              </a:lnSpc>
              <a:buFontTx/>
              <a:buAutoNum type="arabicPeriod"/>
            </a:pPr>
            <a:r>
              <a:rPr lang="en-US" altLang="en-US" sz="2400">
                <a:latin typeface="Times New Roman" panose="02020603050405020304" pitchFamily="18" charset="0"/>
              </a:rPr>
              <a:t>Leadership is a </a:t>
            </a:r>
            <a:r>
              <a:rPr lang="ja-JP" altLang="en-US" sz="2400">
                <a:latin typeface="Times New Roman" panose="02020603050405020304" pitchFamily="18" charset="0"/>
              </a:rPr>
              <a:t>“</a:t>
            </a:r>
            <a:r>
              <a:rPr lang="en-US" altLang="ja-JP" sz="2400">
                <a:latin typeface="Times New Roman" panose="02020603050405020304" pitchFamily="18" charset="0"/>
              </a:rPr>
              <a:t>self referral</a:t>
            </a:r>
            <a:r>
              <a:rPr lang="ja-JP" altLang="en-US" sz="2400">
                <a:latin typeface="Times New Roman" panose="02020603050405020304" pitchFamily="18" charset="0"/>
              </a:rPr>
              <a:t>”</a:t>
            </a:r>
            <a:r>
              <a:rPr lang="en-US" altLang="ja-JP" sz="2400">
                <a:latin typeface="Times New Roman" panose="02020603050405020304" pitchFamily="18" charset="0"/>
              </a:rPr>
              <a:t> process.</a:t>
            </a:r>
            <a:endParaRPr lang="en-US" altLang="ja-JP" sz="2400" b="1" i="1">
              <a:latin typeface="Times New Roman" panose="02020603050405020304" pitchFamily="18" charset="0"/>
            </a:endParaRPr>
          </a:p>
          <a:p>
            <a:pPr marL="609600" indent="-609600" eaLnBrk="1" hangingPunct="1">
              <a:lnSpc>
                <a:spcPct val="90000"/>
              </a:lnSpc>
              <a:buFontTx/>
              <a:buAutoNum type="arabicPeriod"/>
            </a:pPr>
            <a:endParaRPr lang="en-US" altLang="en-US" sz="2400" b="1"/>
          </a:p>
          <a:p>
            <a:pPr marL="609600" indent="-609600" eaLnBrk="1" hangingPunct="1">
              <a:lnSpc>
                <a:spcPct val="90000"/>
              </a:lnSpc>
            </a:pPr>
            <a:endParaRPr lang="en-US" altLang="en-US" sz="2000"/>
          </a:p>
        </p:txBody>
      </p:sp>
      <p:sp>
        <p:nvSpPr>
          <p:cNvPr id="23555" name="Slide Number Placeholder 3">
            <a:extLst>
              <a:ext uri="{FF2B5EF4-FFF2-40B4-BE49-F238E27FC236}">
                <a16:creationId xmlns:a16="http://schemas.microsoft.com/office/drawing/2014/main" id="{25A8343F-4F9B-0D47-94CF-F096C772DD25}"/>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81C8B09B-93F4-2D49-96A8-DC46A7B7D6F0}" type="slidenum">
              <a:rPr lang="en-US" altLang="en-US" sz="1400">
                <a:solidFill>
                  <a:srgbClr val="000000"/>
                </a:solidFill>
                <a:latin typeface="Arial" panose="020B0604020202020204" pitchFamily="34" charset="0"/>
              </a:rPr>
              <a:pPr>
                <a:spcBef>
                  <a:spcPct val="0"/>
                </a:spcBef>
                <a:buFontTx/>
                <a:buNone/>
              </a:pPr>
              <a:t>3</a:t>
            </a:fld>
            <a:endParaRPr lang="en-US" altLang="en-US" sz="1400">
              <a:solidFill>
                <a:srgbClr val="000000"/>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27DC9C00-1E61-5147-B00C-8EAA816EDCB2}"/>
              </a:ext>
            </a:extLst>
          </p:cNvPr>
          <p:cNvSpPr>
            <a:spLocks noGrp="1" noChangeArrowheads="1"/>
          </p:cNvSpPr>
          <p:nvPr>
            <p:ph type="title"/>
          </p:nvPr>
        </p:nvSpPr>
        <p:spPr>
          <a:xfrm>
            <a:off x="685800" y="609600"/>
            <a:ext cx="7772400" cy="5410200"/>
          </a:xfrm>
        </p:spPr>
        <p:txBody>
          <a:bodyPr/>
          <a:lstStyle/>
          <a:p>
            <a:pPr eaLnBrk="1" hangingPunct="1"/>
            <a:r>
              <a:rPr lang="en-US" altLang="en-US" b="1">
                <a:latin typeface="Times New Roman" panose="02020603050405020304" pitchFamily="18" charset="0"/>
              </a:rPr>
              <a:t>Social Intelligence:</a:t>
            </a:r>
            <a:br>
              <a:rPr lang="en-US" altLang="en-US" b="1">
                <a:latin typeface="Times New Roman" panose="02020603050405020304" pitchFamily="18" charset="0"/>
              </a:rPr>
            </a:br>
            <a:r>
              <a:rPr lang="en-US" altLang="en-US" sz="3600"/>
              <a:t>the capability to effectively navigate and negotiate complex </a:t>
            </a:r>
            <a:r>
              <a:rPr lang="en-US" altLang="en-US" sz="3600" b="1"/>
              <a:t>social</a:t>
            </a:r>
            <a:r>
              <a:rPr lang="en-US" altLang="en-US" sz="3600"/>
              <a:t> relationships and environments </a:t>
            </a:r>
            <a:endParaRPr lang="en-US" altLang="en-US" sz="3600" b="1">
              <a:latin typeface="Times New Roman" panose="02020603050405020304" pitchFamily="18" charset="0"/>
            </a:endParaRPr>
          </a:p>
        </p:txBody>
      </p:sp>
      <p:sp>
        <p:nvSpPr>
          <p:cNvPr id="73730" name="Slide Number Placeholder 3">
            <a:extLst>
              <a:ext uri="{FF2B5EF4-FFF2-40B4-BE49-F238E27FC236}">
                <a16:creationId xmlns:a16="http://schemas.microsoft.com/office/drawing/2014/main" id="{5BBAD9F6-88D1-A541-B9D2-6312731C1D3C}"/>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DDCA3E64-62B0-CC45-8882-019BE007797C}" type="slidenum">
              <a:rPr lang="en-US" altLang="en-US" sz="1400">
                <a:solidFill>
                  <a:srgbClr val="000000"/>
                </a:solidFill>
                <a:latin typeface="Arial" panose="020B0604020202020204" pitchFamily="34" charset="0"/>
              </a:rPr>
              <a:pPr>
                <a:spcBef>
                  <a:spcPct val="0"/>
                </a:spcBef>
                <a:buFontTx/>
                <a:buNone/>
              </a:pPr>
              <a:t>30</a:t>
            </a:fld>
            <a:endParaRPr lang="en-US" altLang="en-US" sz="1400">
              <a:solidFill>
                <a:srgbClr val="000000"/>
              </a:solidFill>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71484225-0ED6-204E-99B1-1D7A8BD8103B}"/>
              </a:ext>
            </a:extLst>
          </p:cNvPr>
          <p:cNvSpPr>
            <a:spLocks noGrp="1" noChangeArrowheads="1"/>
          </p:cNvSpPr>
          <p:nvPr>
            <p:ph type="ctrTitle"/>
          </p:nvPr>
        </p:nvSpPr>
        <p:spPr>
          <a:xfrm>
            <a:off x="1905000" y="2133600"/>
            <a:ext cx="5638800" cy="2667000"/>
          </a:xfrm>
        </p:spPr>
        <p:txBody>
          <a:bodyPr/>
          <a:lstStyle/>
          <a:p>
            <a:endParaRPr lang="en-US" altLang="en-US">
              <a:solidFill>
                <a:srgbClr val="1B221A"/>
              </a:solidFill>
              <a:latin typeface="Times New Roman" panose="02020603050405020304" pitchFamily="18" charset="0"/>
            </a:endParaRPr>
          </a:p>
        </p:txBody>
      </p:sp>
      <p:pic>
        <p:nvPicPr>
          <p:cNvPr id="75778" name="Picture 1">
            <a:extLst>
              <a:ext uri="{FF2B5EF4-FFF2-40B4-BE49-F238E27FC236}">
                <a16:creationId xmlns:a16="http://schemas.microsoft.com/office/drawing/2014/main" id="{1AC96705-48F2-5148-BB0A-4D5E3914BC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5">
            <a:extLst>
              <a:ext uri="{FF2B5EF4-FFF2-40B4-BE49-F238E27FC236}">
                <a16:creationId xmlns:a16="http://schemas.microsoft.com/office/drawing/2014/main" id="{81918659-1BD9-8145-89C5-B9837717FE61}"/>
              </a:ext>
            </a:extLst>
          </p:cNvPr>
          <p:cNvSpPr>
            <a:spLocks noChangeArrowheads="1"/>
          </p:cNvSpPr>
          <p:nvPr/>
        </p:nvSpPr>
        <p:spPr bwMode="auto">
          <a:xfrm>
            <a:off x="304800" y="2590800"/>
            <a:ext cx="8077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endParaRPr lang="en-US" altLang="en-US" sz="2400"/>
          </a:p>
        </p:txBody>
      </p:sp>
      <p:sp>
        <p:nvSpPr>
          <p:cNvPr id="77826" name="Slide Number Placeholder 1">
            <a:extLst>
              <a:ext uri="{FF2B5EF4-FFF2-40B4-BE49-F238E27FC236}">
                <a16:creationId xmlns:a16="http://schemas.microsoft.com/office/drawing/2014/main" id="{1D40EDA5-1826-084C-BE93-FD5BD850AF3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3D804DD8-FD49-E345-9968-33145B716889}" type="slidenum">
              <a:rPr lang="en-US" altLang="en-US" sz="1200">
                <a:solidFill>
                  <a:srgbClr val="898989"/>
                </a:solidFill>
                <a:latin typeface="Arial" panose="020B0604020202020204" pitchFamily="34" charset="0"/>
              </a:rPr>
              <a:pPr>
                <a:spcBef>
                  <a:spcPct val="0"/>
                </a:spcBef>
                <a:buFontTx/>
                <a:buNone/>
              </a:pPr>
              <a:t>32</a:t>
            </a:fld>
            <a:endParaRPr lang="en-US" altLang="en-US" sz="1200">
              <a:solidFill>
                <a:srgbClr val="898989"/>
              </a:solidFill>
              <a:latin typeface="Arial" panose="020B0604020202020204" pitchFamily="34" charset="0"/>
            </a:endParaRPr>
          </a:p>
        </p:txBody>
      </p:sp>
      <p:sp>
        <p:nvSpPr>
          <p:cNvPr id="77827" name="TextBox 2">
            <a:extLst>
              <a:ext uri="{FF2B5EF4-FFF2-40B4-BE49-F238E27FC236}">
                <a16:creationId xmlns:a16="http://schemas.microsoft.com/office/drawing/2014/main" id="{1325F172-8A1E-4F4F-9434-1894CD8144BC}"/>
              </a:ext>
            </a:extLst>
          </p:cNvPr>
          <p:cNvSpPr txBox="1">
            <a:spLocks noChangeArrowheads="1"/>
          </p:cNvSpPr>
          <p:nvPr/>
        </p:nvSpPr>
        <p:spPr bwMode="auto">
          <a:xfrm>
            <a:off x="0" y="223838"/>
            <a:ext cx="9144000" cy="686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AutoNum type="arabicPeriod"/>
            </a:pPr>
            <a:r>
              <a:rPr lang="en-US" altLang="en-US">
                <a:latin typeface="Arial" panose="020B0604020202020204" pitchFamily="34" charset="0"/>
              </a:rPr>
              <a:t>Obsessed with winning</a:t>
            </a:r>
          </a:p>
          <a:p>
            <a:pPr algn="ctr">
              <a:spcBef>
                <a:spcPct val="0"/>
              </a:spcBef>
              <a:buFontTx/>
              <a:buAutoNum type="arabicPeriod"/>
            </a:pPr>
            <a:r>
              <a:rPr lang="en-US" altLang="en-US">
                <a:latin typeface="Arial" panose="020B0604020202020204" pitchFamily="34" charset="0"/>
              </a:rPr>
              <a:t>I already knew that</a:t>
            </a:r>
          </a:p>
          <a:p>
            <a:pPr algn="ctr">
              <a:spcBef>
                <a:spcPct val="0"/>
              </a:spcBef>
              <a:buFontTx/>
              <a:buAutoNum type="arabicPeriod"/>
            </a:pPr>
            <a:r>
              <a:rPr lang="en-US" altLang="en-US">
                <a:latin typeface="Arial" panose="020B0604020202020204" pitchFamily="34" charset="0"/>
              </a:rPr>
              <a:t>Passes Judgement: argues and disagrees with Ideas that are not his/her own</a:t>
            </a:r>
          </a:p>
          <a:p>
            <a:pPr algn="ctr">
              <a:spcBef>
                <a:spcPct val="0"/>
              </a:spcBef>
              <a:buFontTx/>
              <a:buAutoNum type="arabicPeriod"/>
            </a:pPr>
            <a:r>
              <a:rPr lang="en-US" altLang="en-US">
                <a:latin typeface="Arial" panose="020B0604020202020204" pitchFamily="34" charset="0"/>
              </a:rPr>
              <a:t>Makes destructive comments often behind people’s backs</a:t>
            </a:r>
          </a:p>
          <a:p>
            <a:pPr algn="ctr">
              <a:spcBef>
                <a:spcPct val="0"/>
              </a:spcBef>
              <a:buFontTx/>
              <a:buAutoNum type="arabicPeriod"/>
            </a:pPr>
            <a:r>
              <a:rPr lang="en-US" altLang="en-US">
                <a:latin typeface="Arial" panose="020B0604020202020204" pitchFamily="34" charset="0"/>
              </a:rPr>
              <a:t>Starts with no, but or however communicates that you are wrong with these words. Wants to be right. Defends his/her position</a:t>
            </a:r>
          </a:p>
          <a:p>
            <a:pPr algn="ctr">
              <a:spcBef>
                <a:spcPct val="0"/>
              </a:spcBef>
              <a:buFontTx/>
              <a:buAutoNum type="arabicPeriod"/>
            </a:pPr>
            <a:r>
              <a:rPr lang="en-US" altLang="en-US">
                <a:latin typeface="Arial" panose="020B0604020202020204" pitchFamily="34" charset="0"/>
              </a:rPr>
              <a:t>Tells the world how smart he/she is</a:t>
            </a:r>
          </a:p>
          <a:p>
            <a:pPr algn="ctr">
              <a:spcBef>
                <a:spcPct val="0"/>
              </a:spcBef>
              <a:buFontTx/>
              <a:buAutoNum type="arabicPeriod"/>
            </a:pPr>
            <a:r>
              <a:rPr lang="en-US" altLang="en-US">
                <a:latin typeface="Arial" panose="020B0604020202020204" pitchFamily="34" charset="0"/>
              </a:rPr>
              <a:t>Speaks with anger. Emotionally volatile</a:t>
            </a:r>
          </a:p>
          <a:p>
            <a:pPr algn="ctr">
              <a:spcBef>
                <a:spcPct val="0"/>
              </a:spcBef>
              <a:buFontTx/>
              <a:buAutoNum type="arabicPeriod"/>
            </a:pPr>
            <a:r>
              <a:rPr lang="en-US" altLang="en-US">
                <a:latin typeface="Arial" panose="020B0604020202020204" pitchFamily="34" charset="0"/>
              </a:rPr>
              <a:t>Is negative: Let me tell you why that won’t work.</a:t>
            </a:r>
          </a:p>
          <a:p>
            <a:pPr>
              <a:spcBef>
                <a:spcPct val="0"/>
              </a:spcBef>
              <a:buFontTx/>
              <a:buAutoNum type="arabicPeriod"/>
            </a:pPr>
            <a:endParaRPr lang="en-US" altLang="en-US" sz="2400">
              <a:latin typeface="Arial" panose="020B0604020202020204" pitchFamily="34" charset="0"/>
            </a:endParaRPr>
          </a:p>
        </p:txBody>
      </p:sp>
      <p:pic>
        <p:nvPicPr>
          <p:cNvPr id="77828" name="Picture 5" descr="phb-ribbon-1.jpg">
            <a:extLst>
              <a:ext uri="{FF2B5EF4-FFF2-40B4-BE49-F238E27FC236}">
                <a16:creationId xmlns:a16="http://schemas.microsoft.com/office/drawing/2014/main" id="{030314B9-46DF-AE48-96AC-BF60D5C683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191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A8C82B7A-EB61-2149-AC68-313D46665AB9}"/>
              </a:ext>
            </a:extLst>
          </p:cNvPr>
          <p:cNvSpPr>
            <a:spLocks noGrp="1" noChangeArrowheads="1"/>
          </p:cNvSpPr>
          <p:nvPr>
            <p:ph type="title"/>
          </p:nvPr>
        </p:nvSpPr>
        <p:spPr>
          <a:xfrm>
            <a:off x="685800" y="609600"/>
            <a:ext cx="7772400" cy="5410200"/>
          </a:xfrm>
        </p:spPr>
        <p:txBody>
          <a:bodyPr/>
          <a:lstStyle/>
          <a:p>
            <a:pPr eaLnBrk="1" hangingPunct="1"/>
            <a:r>
              <a:rPr lang="en-US" altLang="en-US" b="1">
                <a:latin typeface="Times New Roman" panose="02020603050405020304" pitchFamily="18" charset="0"/>
              </a:rPr>
              <a:t>Moral Intelligence:</a:t>
            </a:r>
            <a:br>
              <a:rPr lang="en-US" altLang="en-US" b="1">
                <a:latin typeface="Times New Roman" panose="02020603050405020304" pitchFamily="18" charset="0"/>
              </a:rPr>
            </a:br>
            <a:r>
              <a:rPr lang="en-US" altLang="en-US" sz="3600"/>
              <a:t>is the capacity to understand right from wrong; it </a:t>
            </a:r>
            <a:r>
              <a:rPr lang="en-US" altLang="en-US" sz="3600" b="1"/>
              <a:t>means</a:t>
            </a:r>
            <a:r>
              <a:rPr lang="en-US" altLang="en-US" sz="3600"/>
              <a:t> to have strong ethical convictions and to act on them so that one behaves in the right and honorable way</a:t>
            </a:r>
            <a:r>
              <a:rPr lang="en-US" altLang="en-US"/>
              <a:t>. </a:t>
            </a:r>
            <a:endParaRPr lang="en-US" altLang="en-US" sz="3600" b="1">
              <a:latin typeface="Times New Roman" panose="02020603050405020304" pitchFamily="18" charset="0"/>
            </a:endParaRPr>
          </a:p>
        </p:txBody>
      </p:sp>
      <p:sp>
        <p:nvSpPr>
          <p:cNvPr id="79874" name="Slide Number Placeholder 3">
            <a:extLst>
              <a:ext uri="{FF2B5EF4-FFF2-40B4-BE49-F238E27FC236}">
                <a16:creationId xmlns:a16="http://schemas.microsoft.com/office/drawing/2014/main" id="{FE5BFCD9-A44E-0445-8E80-5908DD70836B}"/>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732161A7-EE42-EC48-BCFD-376066F535F8}" type="slidenum">
              <a:rPr lang="en-US" altLang="en-US" sz="1400">
                <a:solidFill>
                  <a:srgbClr val="000000"/>
                </a:solidFill>
                <a:latin typeface="Arial" panose="020B0604020202020204" pitchFamily="34" charset="0"/>
              </a:rPr>
              <a:pPr>
                <a:spcBef>
                  <a:spcPct val="0"/>
                </a:spcBef>
                <a:buFontTx/>
                <a:buNone/>
              </a:pPr>
              <a:t>33</a:t>
            </a:fld>
            <a:endParaRPr lang="en-US" altLang="en-US" sz="1400">
              <a:solidFill>
                <a:srgbClr val="000000"/>
              </a:solidFill>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9" descr="images.jpeg">
            <a:extLst>
              <a:ext uri="{FF2B5EF4-FFF2-40B4-BE49-F238E27FC236}">
                <a16:creationId xmlns:a16="http://schemas.microsoft.com/office/drawing/2014/main" id="{82A369C7-A8C3-6645-8635-D5ABB10BA4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28600"/>
            <a:ext cx="4318000" cy="642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TextBox 10">
            <a:extLst>
              <a:ext uri="{FF2B5EF4-FFF2-40B4-BE49-F238E27FC236}">
                <a16:creationId xmlns:a16="http://schemas.microsoft.com/office/drawing/2014/main" id="{16C8B8C9-87F8-F548-84EE-E76B5E096452}"/>
              </a:ext>
            </a:extLst>
          </p:cNvPr>
          <p:cNvSpPr txBox="1">
            <a:spLocks noChangeArrowheads="1"/>
          </p:cNvSpPr>
          <p:nvPr/>
        </p:nvSpPr>
        <p:spPr bwMode="auto">
          <a:xfrm>
            <a:off x="990600" y="5130800"/>
            <a:ext cx="35052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solidFill>
                  <a:srgbClr val="FF0000"/>
                </a:solidFill>
                <a:latin typeface="New York" pitchFamily="1" charset="0"/>
              </a:rPr>
              <a:t>Return on Assets</a:t>
            </a:r>
          </a:p>
          <a:p>
            <a:pPr>
              <a:spcBef>
                <a:spcPct val="0"/>
              </a:spcBef>
              <a:buFontTx/>
              <a:buNone/>
            </a:pPr>
            <a:r>
              <a:rPr lang="en-US" altLang="en-US" sz="2400">
                <a:solidFill>
                  <a:srgbClr val="FF0000"/>
                </a:solidFill>
                <a:latin typeface="New York" pitchFamily="1" charset="0"/>
              </a:rPr>
              <a:t>9.35% Virtuoso</a:t>
            </a:r>
          </a:p>
          <a:p>
            <a:pPr>
              <a:spcBef>
                <a:spcPct val="0"/>
              </a:spcBef>
              <a:buFontTx/>
              <a:buNone/>
            </a:pPr>
            <a:r>
              <a:rPr lang="en-US" altLang="en-US" sz="2400">
                <a:solidFill>
                  <a:srgbClr val="FF0000"/>
                </a:solidFill>
                <a:latin typeface="New York" pitchFamily="1" charset="0"/>
              </a:rPr>
              <a:t>1.93%  Self-focused</a:t>
            </a:r>
          </a:p>
          <a:p>
            <a:pPr>
              <a:lnSpc>
                <a:spcPct val="80000"/>
              </a:lnSpc>
              <a:spcBef>
                <a:spcPct val="0"/>
              </a:spcBef>
              <a:buFontTx/>
              <a:buNone/>
            </a:pPr>
            <a:endParaRPr lang="en-US" altLang="en-US" sz="2400" b="1">
              <a:solidFill>
                <a:srgbClr val="000000"/>
              </a:solidFill>
              <a:latin typeface="New York" pitchFamily="1" charset="0"/>
            </a:endParaRPr>
          </a:p>
          <a:p>
            <a:pPr>
              <a:spcBef>
                <a:spcPct val="0"/>
              </a:spcBef>
              <a:buFontTx/>
              <a:buNone/>
            </a:pPr>
            <a:endParaRPr lang="en-US" altLang="en-US" sz="2400">
              <a:latin typeface="New York" pitchFamily="1" charset="0"/>
            </a:endParaRPr>
          </a:p>
        </p:txBody>
      </p:sp>
      <p:pic>
        <p:nvPicPr>
          <p:cNvPr id="81923" name="Picture 1" descr="phb-ribbon-1.jpg">
            <a:extLst>
              <a:ext uri="{FF2B5EF4-FFF2-40B4-BE49-F238E27FC236}">
                <a16:creationId xmlns:a16="http://schemas.microsoft.com/office/drawing/2014/main" id="{10C48773-5A01-B74F-8E4D-711B289AD4C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 y="6175375"/>
            <a:ext cx="51593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Content Placeholder 2">
            <a:extLst>
              <a:ext uri="{FF2B5EF4-FFF2-40B4-BE49-F238E27FC236}">
                <a16:creationId xmlns:a16="http://schemas.microsoft.com/office/drawing/2014/main" id="{FADD4797-D6D9-354C-B790-16C4D31902AE}"/>
              </a:ext>
            </a:extLst>
          </p:cNvPr>
          <p:cNvSpPr>
            <a:spLocks noGrp="1" noChangeArrowheads="1"/>
          </p:cNvSpPr>
          <p:nvPr>
            <p:ph idx="1"/>
          </p:nvPr>
        </p:nvSpPr>
        <p:spPr>
          <a:xfrm>
            <a:off x="685800" y="1371600"/>
            <a:ext cx="7772400" cy="4114800"/>
          </a:xfrm>
        </p:spPr>
        <p:txBody>
          <a:bodyPr/>
          <a:lstStyle/>
          <a:p>
            <a:pPr>
              <a:lnSpc>
                <a:spcPct val="70000"/>
              </a:lnSpc>
            </a:pPr>
            <a:endParaRPr lang="en-US" altLang="en-US" sz="3600">
              <a:solidFill>
                <a:srgbClr val="020000"/>
              </a:solidFill>
            </a:endParaRPr>
          </a:p>
          <a:p>
            <a:pPr>
              <a:lnSpc>
                <a:spcPct val="80000"/>
              </a:lnSpc>
              <a:spcAft>
                <a:spcPts val="2400"/>
              </a:spcAft>
            </a:pPr>
            <a:r>
              <a:rPr lang="en-US" altLang="en-US" sz="3600">
                <a:solidFill>
                  <a:srgbClr val="020000"/>
                </a:solidFill>
              </a:rPr>
              <a:t>Integrity: </a:t>
            </a:r>
            <a:r>
              <a:rPr lang="en-US" altLang="en-US" sz="2400"/>
              <a:t>right versus wrong, language employed, keeping promises, following through</a:t>
            </a:r>
            <a:endParaRPr lang="en-US" altLang="en-US" sz="3600">
              <a:solidFill>
                <a:srgbClr val="020000"/>
              </a:solidFill>
            </a:endParaRPr>
          </a:p>
          <a:p>
            <a:pPr>
              <a:spcAft>
                <a:spcPts val="2400"/>
              </a:spcAft>
            </a:pPr>
            <a:r>
              <a:rPr lang="en-US" altLang="en-US" sz="3600">
                <a:solidFill>
                  <a:srgbClr val="020000"/>
                </a:solidFill>
              </a:rPr>
              <a:t>Responsibility: </a:t>
            </a:r>
            <a:r>
              <a:rPr lang="en-US" altLang="en-US" sz="2400"/>
              <a:t>self control, redress wrongs, admitting mistakes and failures</a:t>
            </a:r>
            <a:endParaRPr lang="en-US" altLang="en-US" sz="3600">
              <a:solidFill>
                <a:srgbClr val="020000"/>
              </a:solidFill>
            </a:endParaRPr>
          </a:p>
          <a:p>
            <a:pPr>
              <a:spcAft>
                <a:spcPts val="2400"/>
              </a:spcAft>
            </a:pPr>
            <a:r>
              <a:rPr lang="en-US" altLang="en-US" sz="3600">
                <a:solidFill>
                  <a:srgbClr val="020000"/>
                </a:solidFill>
              </a:rPr>
              <a:t>Forgiveness: </a:t>
            </a:r>
            <a:r>
              <a:rPr lang="en-US" altLang="en-US" sz="2400"/>
              <a:t>Cooperation, mediation of conflict, empathy, letting go of the mistakes of others</a:t>
            </a:r>
          </a:p>
          <a:p>
            <a:pPr>
              <a:spcAft>
                <a:spcPts val="2400"/>
              </a:spcAft>
            </a:pPr>
            <a:r>
              <a:rPr lang="en-US" altLang="en-US" sz="3600">
                <a:solidFill>
                  <a:srgbClr val="020000"/>
                </a:solidFill>
              </a:rPr>
              <a:t>Compassion: </a:t>
            </a:r>
            <a:r>
              <a:rPr lang="en-US" altLang="en-US" sz="2400"/>
              <a:t>Helping people develop, caring</a:t>
            </a:r>
            <a:endParaRPr lang="en-US" altLang="en-US" sz="3600">
              <a:solidFill>
                <a:srgbClr val="020000"/>
              </a:solidFill>
            </a:endParaRPr>
          </a:p>
          <a:p>
            <a:endParaRPr lang="en-US" altLang="en-US" sz="3600">
              <a:solidFill>
                <a:srgbClr val="020000"/>
              </a:solidFill>
            </a:endParaRPr>
          </a:p>
          <a:p>
            <a:endParaRPr lang="en-US" altLang="en-US" sz="3600">
              <a:solidFill>
                <a:srgbClr val="FF0000"/>
              </a:solidFill>
            </a:endParaRPr>
          </a:p>
          <a:p>
            <a:endParaRPr lang="en-US" altLang="en-US" sz="3600">
              <a:solidFill>
                <a:srgbClr val="020000"/>
              </a:solidFill>
            </a:endParaRPr>
          </a:p>
          <a:p>
            <a:pPr>
              <a:lnSpc>
                <a:spcPct val="80000"/>
              </a:lnSpc>
            </a:pPr>
            <a:endParaRPr lang="en-US" altLang="en-US" sz="3400">
              <a:solidFill>
                <a:srgbClr val="020000"/>
              </a:solidFill>
            </a:endParaRPr>
          </a:p>
          <a:p>
            <a:pPr>
              <a:lnSpc>
                <a:spcPct val="70000"/>
              </a:lnSpc>
            </a:pPr>
            <a:endParaRPr lang="en-US" altLang="en-US" sz="1000">
              <a:solidFill>
                <a:srgbClr val="020000"/>
              </a:solidFill>
            </a:endParaRPr>
          </a:p>
          <a:p>
            <a:pPr>
              <a:lnSpc>
                <a:spcPct val="70000"/>
              </a:lnSpc>
            </a:pPr>
            <a:endParaRPr lang="en-US" altLang="en-US" sz="1000">
              <a:solidFill>
                <a:srgbClr val="020000"/>
              </a:solidFill>
            </a:endParaRPr>
          </a:p>
          <a:p>
            <a:pPr algn="r">
              <a:lnSpc>
                <a:spcPct val="80000"/>
              </a:lnSpc>
              <a:buFontTx/>
              <a:buNone/>
            </a:pPr>
            <a:r>
              <a:rPr lang="en-US" altLang="en-US" sz="800"/>
              <a:t>	</a:t>
            </a:r>
            <a:endParaRPr lang="en-US" altLang="en-US" sz="700" i="1"/>
          </a:p>
        </p:txBody>
      </p:sp>
      <p:sp>
        <p:nvSpPr>
          <p:cNvPr id="83970" name="Title 1">
            <a:extLst>
              <a:ext uri="{FF2B5EF4-FFF2-40B4-BE49-F238E27FC236}">
                <a16:creationId xmlns:a16="http://schemas.microsoft.com/office/drawing/2014/main" id="{7AB0E764-7893-F847-9C77-04A765C743E2}"/>
              </a:ext>
            </a:extLst>
          </p:cNvPr>
          <p:cNvSpPr>
            <a:spLocks noGrp="1" noChangeArrowheads="1"/>
          </p:cNvSpPr>
          <p:nvPr>
            <p:ph type="title"/>
          </p:nvPr>
        </p:nvSpPr>
        <p:spPr/>
        <p:txBody>
          <a:bodyPr/>
          <a:lstStyle/>
          <a:p>
            <a:r>
              <a:rPr lang="en-US" altLang="en-US"/>
              <a:t>Return on Character</a:t>
            </a:r>
          </a:p>
        </p:txBody>
      </p:sp>
      <p:pic>
        <p:nvPicPr>
          <p:cNvPr id="83971" name="Picture 1" descr="phb-ribbon-1.jpg">
            <a:extLst>
              <a:ext uri="{FF2B5EF4-FFF2-40B4-BE49-F238E27FC236}">
                <a16:creationId xmlns:a16="http://schemas.microsoft.com/office/drawing/2014/main" id="{045D14C2-DF84-6241-9A43-7285B9EFE6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5375"/>
            <a:ext cx="51593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Content Placeholder 2">
            <a:extLst>
              <a:ext uri="{FF2B5EF4-FFF2-40B4-BE49-F238E27FC236}">
                <a16:creationId xmlns:a16="http://schemas.microsoft.com/office/drawing/2014/main" id="{22DE6628-E827-D04A-BB62-9F6F4D506CC4}"/>
              </a:ext>
            </a:extLst>
          </p:cNvPr>
          <p:cNvSpPr>
            <a:spLocks noGrp="1" noChangeArrowheads="1"/>
          </p:cNvSpPr>
          <p:nvPr>
            <p:ph idx="1"/>
          </p:nvPr>
        </p:nvSpPr>
        <p:spPr/>
        <p:txBody>
          <a:bodyPr/>
          <a:lstStyle/>
          <a:p>
            <a:pPr>
              <a:lnSpc>
                <a:spcPct val="70000"/>
              </a:lnSpc>
            </a:pPr>
            <a:endParaRPr lang="en-US" altLang="en-US" sz="3600">
              <a:solidFill>
                <a:srgbClr val="020000"/>
              </a:solidFill>
            </a:endParaRPr>
          </a:p>
          <a:p>
            <a:r>
              <a:rPr lang="en-US" altLang="en-US" sz="3600">
                <a:solidFill>
                  <a:srgbClr val="020000"/>
                </a:solidFill>
              </a:rPr>
              <a:t>Openness</a:t>
            </a:r>
          </a:p>
          <a:p>
            <a:r>
              <a:rPr lang="en-US" altLang="en-US" sz="3600">
                <a:solidFill>
                  <a:srgbClr val="020000"/>
                </a:solidFill>
              </a:rPr>
              <a:t>Conscientiousness</a:t>
            </a:r>
          </a:p>
          <a:p>
            <a:r>
              <a:rPr lang="en-US" altLang="en-US" sz="3600">
                <a:solidFill>
                  <a:srgbClr val="020000"/>
                </a:solidFill>
              </a:rPr>
              <a:t>Extraversion</a:t>
            </a:r>
          </a:p>
          <a:p>
            <a:r>
              <a:rPr lang="en-US" altLang="en-US" sz="3600">
                <a:solidFill>
                  <a:srgbClr val="020000"/>
                </a:solidFill>
              </a:rPr>
              <a:t>Agreeableness</a:t>
            </a:r>
          </a:p>
          <a:p>
            <a:r>
              <a:rPr lang="en-US" altLang="en-US" sz="3600">
                <a:solidFill>
                  <a:srgbClr val="020000"/>
                </a:solidFill>
              </a:rPr>
              <a:t>No Aversion to Risk and Fear</a:t>
            </a:r>
          </a:p>
          <a:p>
            <a:pPr>
              <a:buFontTx/>
              <a:buNone/>
            </a:pPr>
            <a:endParaRPr lang="en-US" altLang="en-US" sz="3600">
              <a:solidFill>
                <a:srgbClr val="020000"/>
              </a:solidFill>
            </a:endParaRPr>
          </a:p>
          <a:p>
            <a:endParaRPr lang="en-US" altLang="en-US" sz="3600">
              <a:solidFill>
                <a:srgbClr val="FF0000"/>
              </a:solidFill>
            </a:endParaRPr>
          </a:p>
          <a:p>
            <a:endParaRPr lang="en-US" altLang="en-US" sz="3600">
              <a:solidFill>
                <a:srgbClr val="020000"/>
              </a:solidFill>
            </a:endParaRPr>
          </a:p>
          <a:p>
            <a:pPr>
              <a:lnSpc>
                <a:spcPct val="80000"/>
              </a:lnSpc>
            </a:pPr>
            <a:endParaRPr lang="en-US" altLang="en-US" sz="3400">
              <a:solidFill>
                <a:srgbClr val="020000"/>
              </a:solidFill>
            </a:endParaRPr>
          </a:p>
          <a:p>
            <a:pPr>
              <a:lnSpc>
                <a:spcPct val="70000"/>
              </a:lnSpc>
            </a:pPr>
            <a:endParaRPr lang="en-US" altLang="en-US" sz="1000">
              <a:solidFill>
                <a:srgbClr val="020000"/>
              </a:solidFill>
            </a:endParaRPr>
          </a:p>
          <a:p>
            <a:pPr>
              <a:lnSpc>
                <a:spcPct val="70000"/>
              </a:lnSpc>
            </a:pPr>
            <a:endParaRPr lang="en-US" altLang="en-US" sz="1000">
              <a:solidFill>
                <a:srgbClr val="020000"/>
              </a:solidFill>
            </a:endParaRPr>
          </a:p>
          <a:p>
            <a:pPr algn="r">
              <a:lnSpc>
                <a:spcPct val="80000"/>
              </a:lnSpc>
              <a:buFontTx/>
              <a:buNone/>
            </a:pPr>
            <a:r>
              <a:rPr lang="en-US" altLang="en-US" sz="800"/>
              <a:t>	</a:t>
            </a:r>
            <a:endParaRPr lang="en-US" altLang="en-US" sz="700" i="1"/>
          </a:p>
        </p:txBody>
      </p:sp>
      <p:sp>
        <p:nvSpPr>
          <p:cNvPr id="84994" name="Title 1">
            <a:extLst>
              <a:ext uri="{FF2B5EF4-FFF2-40B4-BE49-F238E27FC236}">
                <a16:creationId xmlns:a16="http://schemas.microsoft.com/office/drawing/2014/main" id="{4B6BE285-768C-DC43-8407-E1700B4F5C11}"/>
              </a:ext>
            </a:extLst>
          </p:cNvPr>
          <p:cNvSpPr>
            <a:spLocks noGrp="1" noChangeArrowheads="1"/>
          </p:cNvSpPr>
          <p:nvPr>
            <p:ph type="title"/>
          </p:nvPr>
        </p:nvSpPr>
        <p:spPr/>
        <p:txBody>
          <a:bodyPr/>
          <a:lstStyle/>
          <a:p>
            <a:br>
              <a:rPr lang="en-US" altLang="en-US" sz="4000"/>
            </a:br>
            <a:r>
              <a:rPr lang="en-US" altLang="en-US" sz="3600"/>
              <a:t>Return</a:t>
            </a:r>
            <a:r>
              <a:rPr lang="en-US" altLang="en-US" sz="4000"/>
              <a:t> on Character</a:t>
            </a:r>
            <a:br>
              <a:rPr lang="en-US" altLang="en-US" sz="4000"/>
            </a:br>
            <a:endParaRPr lang="en-US" altLang="en-US" sz="4000"/>
          </a:p>
        </p:txBody>
      </p:sp>
      <p:pic>
        <p:nvPicPr>
          <p:cNvPr id="84995" name="Picture 1" descr="phb-ribbon-1.jpg">
            <a:extLst>
              <a:ext uri="{FF2B5EF4-FFF2-40B4-BE49-F238E27FC236}">
                <a16:creationId xmlns:a16="http://schemas.microsoft.com/office/drawing/2014/main" id="{7449E5A8-083B-694B-B74A-FB09FDAA21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175375"/>
            <a:ext cx="51593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2C0D47-D9F6-4B46-AA65-EC47631120D9}"/>
              </a:ext>
            </a:extLst>
          </p:cNvPr>
          <p:cNvSpPr>
            <a:spLocks noGrp="1"/>
          </p:cNvSpPr>
          <p:nvPr>
            <p:ph idx="1"/>
          </p:nvPr>
        </p:nvSpPr>
        <p:spPr/>
        <p:txBody>
          <a:bodyPr>
            <a:normAutofit/>
          </a:bodyPr>
          <a:lstStyle/>
          <a:p>
            <a:pPr>
              <a:lnSpc>
                <a:spcPct val="90000"/>
              </a:lnSpc>
              <a:buFont typeface="Arial" charset="0"/>
              <a:buChar char="•"/>
              <a:defRPr/>
            </a:pPr>
            <a:endParaRPr lang="en-US" sz="4000" dirty="0">
              <a:solidFill>
                <a:srgbClr val="020000"/>
              </a:solidFill>
            </a:endParaRPr>
          </a:p>
          <a:p>
            <a:pPr>
              <a:lnSpc>
                <a:spcPct val="90000"/>
              </a:lnSpc>
              <a:buFont typeface="Arial" charset="0"/>
              <a:buChar char="•"/>
              <a:defRPr/>
            </a:pPr>
            <a:endParaRPr lang="en-US" sz="4000" dirty="0">
              <a:solidFill>
                <a:srgbClr val="020000"/>
              </a:solidFill>
            </a:endParaRPr>
          </a:p>
          <a:p>
            <a:pPr marL="82296" indent="0" algn="r">
              <a:buFont typeface="Arial" charset="0"/>
              <a:buNone/>
              <a:defRPr/>
            </a:pPr>
            <a:r>
              <a:rPr lang="en-US" dirty="0"/>
              <a:t>	</a:t>
            </a:r>
            <a:endParaRPr lang="en-US" sz="2800" i="1" dirty="0"/>
          </a:p>
        </p:txBody>
      </p:sp>
      <p:pic>
        <p:nvPicPr>
          <p:cNvPr id="86018" name="Picture 1" descr="phb-ribbon-1.jpg">
            <a:extLst>
              <a:ext uri="{FF2B5EF4-FFF2-40B4-BE49-F238E27FC236}">
                <a16:creationId xmlns:a16="http://schemas.microsoft.com/office/drawing/2014/main" id="{71103A33-3138-E443-A651-F37ABF9956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175375"/>
            <a:ext cx="51593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G_0401.m4v">
            <a:hlinkClick r:id="" action="ppaction://media"/>
            <a:extLst>
              <a:ext uri="{FF2B5EF4-FFF2-40B4-BE49-F238E27FC236}">
                <a16:creationId xmlns:a16="http://schemas.microsoft.com/office/drawing/2014/main" id="{E9AB15E1-2F78-CF44-9435-2685C58D42BC}"/>
              </a:ext>
            </a:extLst>
          </p:cNvPr>
          <p:cNvPicPr>
            <a:picLocks noChangeAspect="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52400" y="762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3652F48E-B387-FA40-B90F-14AC02891F22}"/>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87042" name="Content Placeholder 2">
            <a:extLst>
              <a:ext uri="{FF2B5EF4-FFF2-40B4-BE49-F238E27FC236}">
                <a16:creationId xmlns:a16="http://schemas.microsoft.com/office/drawing/2014/main" id="{4A59FBA3-0D8B-E547-B9AF-15C75EA74976}"/>
              </a:ext>
            </a:extLst>
          </p:cNvPr>
          <p:cNvSpPr>
            <a:spLocks noGrp="1" noChangeArrowheads="1"/>
          </p:cNvSpPr>
          <p:nvPr>
            <p:ph idx="1"/>
          </p:nvPr>
        </p:nvSpPr>
        <p:spPr>
          <a:xfrm>
            <a:off x="685800" y="1905000"/>
            <a:ext cx="7772400" cy="4114800"/>
          </a:xfrm>
        </p:spPr>
        <p:txBody>
          <a:bodyPr/>
          <a:lstStyle/>
          <a:p>
            <a:pPr marL="0" indent="0">
              <a:buFont typeface="Times" pitchFamily="2" charset="0"/>
              <a:buNone/>
            </a:pPr>
            <a:r>
              <a:rPr lang="en-US" altLang="en-US" sz="2800"/>
              <a:t>Justice; Justice for employees, justice for the customer, and justice for our partners.  Using the key concept of Bushido: the way of the warrior.(Samurai) He said that business is like waging war but with Bushido your weapons are loyalty, justice, personal honor, devotion to duty, and courage. This is part of Morinaga-san’s strategy. </a:t>
            </a:r>
          </a:p>
          <a:p>
            <a:pPr marL="0" indent="0">
              <a:buFont typeface="Times" pitchFamily="2" charset="0"/>
              <a:buNone/>
            </a:pPr>
            <a:r>
              <a:rPr lang="en-US" altLang="en-US" sz="2800"/>
              <a:t>His secret to success.</a:t>
            </a:r>
          </a:p>
          <a:p>
            <a:pPr marL="0" indent="0" algn="ctr">
              <a:buFont typeface="Times" pitchFamily="2" charset="0"/>
              <a:buNone/>
            </a:pPr>
            <a:endParaRPr lang="en-US" altLang="en-US" sz="4400" b="1">
              <a:latin typeface="Trebuchet MS" panose="020B0703020202090204" pitchFamily="34" charset="0"/>
            </a:endParaRPr>
          </a:p>
        </p:txBody>
      </p:sp>
      <p:sp>
        <p:nvSpPr>
          <p:cNvPr id="87043" name="Slide Number Placeholder 3">
            <a:extLst>
              <a:ext uri="{FF2B5EF4-FFF2-40B4-BE49-F238E27FC236}">
                <a16:creationId xmlns:a16="http://schemas.microsoft.com/office/drawing/2014/main" id="{ADF11B48-24E3-B544-BFC0-6E98117B235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79AE53CA-9E23-584F-BB07-62CBF9CE481E}" type="slidenum">
              <a:rPr lang="en-US" altLang="en-US" sz="1400">
                <a:solidFill>
                  <a:schemeClr val="tx2"/>
                </a:solidFill>
                <a:latin typeface="Arial" panose="020B0604020202020204" pitchFamily="34" charset="0"/>
              </a:rPr>
              <a:pPr>
                <a:spcBef>
                  <a:spcPct val="0"/>
                </a:spcBef>
                <a:buFontTx/>
                <a:buNone/>
              </a:pPr>
              <a:t>38</a:t>
            </a:fld>
            <a:endParaRPr lang="en-US" altLang="en-US" sz="1400">
              <a:solidFill>
                <a:schemeClr val="tx2"/>
              </a:solidFill>
              <a:latin typeface="Arial" panose="020B0604020202020204" pitchFamily="34" charset="0"/>
            </a:endParaRPr>
          </a:p>
        </p:txBody>
      </p:sp>
      <p:sp>
        <p:nvSpPr>
          <p:cNvPr id="87044" name="TextBox 4">
            <a:extLst>
              <a:ext uri="{FF2B5EF4-FFF2-40B4-BE49-F238E27FC236}">
                <a16:creationId xmlns:a16="http://schemas.microsoft.com/office/drawing/2014/main" id="{51BABA0D-95D4-3444-8269-0E623588C912}"/>
              </a:ext>
            </a:extLst>
          </p:cNvPr>
          <p:cNvSpPr txBox="1">
            <a:spLocks noChangeArrowheads="1"/>
          </p:cNvSpPr>
          <p:nvPr/>
        </p:nvSpPr>
        <p:spPr bwMode="auto">
          <a:xfrm>
            <a:off x="533400" y="660400"/>
            <a:ext cx="8199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4000">
                <a:latin typeface="New York" pitchFamily="1" charset="0"/>
              </a:rPr>
              <a:t>Gaining Edge/Competitive Strategy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A5CD627-5CAB-2542-8EDB-A0CE19EF9E51}"/>
              </a:ext>
            </a:extLst>
          </p:cNvPr>
          <p:cNvSpPr>
            <a:spLocks noGrp="1" noChangeArrowheads="1"/>
          </p:cNvSpPr>
          <p:nvPr>
            <p:ph type="title"/>
          </p:nvPr>
        </p:nvSpPr>
        <p:spPr>
          <a:xfrm>
            <a:off x="685800" y="609600"/>
            <a:ext cx="7772400" cy="5410200"/>
          </a:xfrm>
        </p:spPr>
        <p:txBody>
          <a:bodyPr/>
          <a:lstStyle/>
          <a:p>
            <a:pPr eaLnBrk="1" hangingPunct="1"/>
            <a:r>
              <a:rPr lang="en-US" altLang="en-US" b="1">
                <a:latin typeface="Times New Roman" panose="02020603050405020304" pitchFamily="18" charset="0"/>
              </a:rPr>
              <a:t>Generational Intelligence:</a:t>
            </a:r>
            <a:br>
              <a:rPr lang="en-US" altLang="en-US" b="1">
                <a:latin typeface="Times New Roman" panose="02020603050405020304" pitchFamily="18" charset="0"/>
              </a:rPr>
            </a:br>
            <a:br>
              <a:rPr lang="en-US" altLang="en-US" b="1">
                <a:latin typeface="Times New Roman" panose="02020603050405020304" pitchFamily="18" charset="0"/>
              </a:rPr>
            </a:br>
            <a:r>
              <a:rPr lang="en-US" altLang="en-US" sz="3600"/>
              <a:t>A critical approach to age relations.  Interpersonal relations based on age and the question of communication between people of different ages and generations</a:t>
            </a:r>
            <a:r>
              <a:rPr lang="en-US" altLang="en-US"/>
              <a:t>.</a:t>
            </a:r>
            <a:r>
              <a:rPr lang="en-US" altLang="en-US" sz="3600"/>
              <a:t> </a:t>
            </a:r>
            <a:endParaRPr lang="en-US" altLang="en-US" sz="3600" b="1"/>
          </a:p>
        </p:txBody>
      </p:sp>
      <p:sp>
        <p:nvSpPr>
          <p:cNvPr id="88066" name="Slide Number Placeholder 3">
            <a:extLst>
              <a:ext uri="{FF2B5EF4-FFF2-40B4-BE49-F238E27FC236}">
                <a16:creationId xmlns:a16="http://schemas.microsoft.com/office/drawing/2014/main" id="{69BD8892-228E-8640-8CDE-60D13397453E}"/>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DBF7A548-FC60-4E43-90A4-C7A169993D2A}" type="slidenum">
              <a:rPr lang="en-US" altLang="en-US" sz="1400">
                <a:solidFill>
                  <a:srgbClr val="000000"/>
                </a:solidFill>
                <a:latin typeface="Arial" panose="020B0604020202020204" pitchFamily="34" charset="0"/>
              </a:rPr>
              <a:pPr>
                <a:spcBef>
                  <a:spcPct val="0"/>
                </a:spcBef>
                <a:buFontTx/>
                <a:buNone/>
              </a:pPr>
              <a:t>39</a:t>
            </a:fld>
            <a:endParaRPr lang="en-US" altLang="en-US" sz="1400">
              <a:solidFill>
                <a:srgbClr val="000000"/>
              </a:solidFill>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51FE7A82-2589-8341-BA67-1DB34FA71E0D}"/>
              </a:ext>
            </a:extLst>
          </p:cNvPr>
          <p:cNvSpPr>
            <a:spLocks noGrp="1" noChangeArrowheads="1"/>
          </p:cNvSpPr>
          <p:nvPr>
            <p:ph type="title"/>
          </p:nvPr>
        </p:nvSpPr>
        <p:spPr>
          <a:xfrm>
            <a:off x="762000" y="823913"/>
            <a:ext cx="7772400" cy="5410200"/>
          </a:xfrm>
        </p:spPr>
        <p:txBody>
          <a:bodyPr/>
          <a:lstStyle/>
          <a:p>
            <a:pPr eaLnBrk="1" hangingPunct="1"/>
            <a:r>
              <a:rPr lang="en-US" altLang="en-US">
                <a:solidFill>
                  <a:srgbClr val="00B050"/>
                </a:solidFill>
              </a:rPr>
              <a:t>How can a leader fail?</a:t>
            </a:r>
            <a:br>
              <a:rPr lang="en-US" altLang="en-US"/>
            </a:br>
            <a:br>
              <a:rPr lang="en-US" altLang="en-US"/>
            </a:br>
            <a:r>
              <a:rPr lang="en-US" altLang="en-US"/>
              <a:t>Self-deception</a:t>
            </a:r>
            <a:br>
              <a:rPr lang="en-US" altLang="en-US"/>
            </a:br>
            <a:r>
              <a:rPr lang="en-US" altLang="en-US"/>
              <a:t>Self-Sabotage</a:t>
            </a:r>
            <a:br>
              <a:rPr lang="en-US" altLang="en-US"/>
            </a:br>
            <a:r>
              <a:rPr lang="en-US" altLang="en-US"/>
              <a:t>Self-Importance (Ego)</a:t>
            </a:r>
            <a:br>
              <a:rPr lang="en-US" altLang="en-US"/>
            </a:br>
            <a:r>
              <a:rPr lang="en-US" altLang="en-US"/>
              <a:t>Self-Illusion (Self-absorption)</a:t>
            </a:r>
            <a:br>
              <a:rPr lang="en-US" altLang="en-US"/>
            </a:br>
            <a:r>
              <a:rPr lang="en-US" altLang="en-US"/>
              <a:t>Self-delusion</a:t>
            </a:r>
            <a:br>
              <a:rPr lang="en-US" altLang="en-US"/>
            </a:br>
            <a:r>
              <a:rPr lang="en-US" altLang="en-US"/>
              <a:t>Self-seduction</a:t>
            </a:r>
            <a:br>
              <a:rPr lang="en-US" altLang="en-US"/>
            </a:br>
            <a:r>
              <a:rPr lang="en-US" altLang="en-US"/>
              <a:t>.</a:t>
            </a:r>
            <a:r>
              <a:rPr lang="en-US" altLang="en-US" sz="3600"/>
              <a:t> </a:t>
            </a:r>
            <a:endParaRPr lang="en-US" altLang="en-US" sz="3600" b="1"/>
          </a:p>
        </p:txBody>
      </p:sp>
      <p:sp>
        <p:nvSpPr>
          <p:cNvPr id="25602" name="Slide Number Placeholder 3">
            <a:extLst>
              <a:ext uri="{FF2B5EF4-FFF2-40B4-BE49-F238E27FC236}">
                <a16:creationId xmlns:a16="http://schemas.microsoft.com/office/drawing/2014/main" id="{C92131A9-2BD7-E04E-8797-9231AA4B424E}"/>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628A203C-1CE2-4E41-A4EB-A548875A1B5F}" type="slidenum">
              <a:rPr lang="en-US" altLang="en-US" sz="1400">
                <a:solidFill>
                  <a:srgbClr val="000000"/>
                </a:solidFill>
                <a:latin typeface="Arial" panose="020B0604020202020204" pitchFamily="34" charset="0"/>
              </a:rPr>
              <a:pPr>
                <a:spcBef>
                  <a:spcPct val="0"/>
                </a:spcBef>
                <a:buFontTx/>
                <a:buNone/>
              </a:pPr>
              <a:t>4</a:t>
            </a:fld>
            <a:endParaRPr lang="en-US" altLang="en-US" sz="1400">
              <a:solidFill>
                <a:srgbClr val="000000"/>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A031A0DC-F14B-7F47-9449-047C3391A2D0}"/>
              </a:ext>
            </a:extLst>
          </p:cNvPr>
          <p:cNvSpPr>
            <a:spLocks noGrp="1" noChangeArrowheads="1"/>
          </p:cNvSpPr>
          <p:nvPr>
            <p:ph type="title"/>
          </p:nvPr>
        </p:nvSpPr>
        <p:spPr>
          <a:xfrm>
            <a:off x="685800" y="609600"/>
            <a:ext cx="7772400" cy="5410200"/>
          </a:xfrm>
        </p:spPr>
        <p:txBody>
          <a:bodyPr/>
          <a:lstStyle/>
          <a:p>
            <a:pPr eaLnBrk="1" hangingPunct="1"/>
            <a:r>
              <a:rPr lang="en-US" altLang="en-US" b="1">
                <a:latin typeface="Times New Roman" panose="02020603050405020304" pitchFamily="18" charset="0"/>
              </a:rPr>
              <a:t>Generational Intelligence:</a:t>
            </a:r>
            <a:br>
              <a:rPr lang="en-US" altLang="en-US" b="1">
                <a:latin typeface="Times New Roman" panose="02020603050405020304" pitchFamily="18" charset="0"/>
              </a:rPr>
            </a:br>
            <a:br>
              <a:rPr lang="en-US" altLang="en-US" b="1">
                <a:latin typeface="Times New Roman" panose="02020603050405020304" pitchFamily="18" charset="0"/>
              </a:rPr>
            </a:br>
            <a:r>
              <a:rPr lang="en-US" altLang="en-US" b="1">
                <a:latin typeface="Times New Roman" panose="02020603050405020304" pitchFamily="18" charset="0"/>
              </a:rPr>
              <a:t>What is Millennial and Generation Z friendly leadership?</a:t>
            </a:r>
            <a:r>
              <a:rPr lang="en-US" altLang="en-US" sz="3600"/>
              <a:t> </a:t>
            </a:r>
            <a:endParaRPr lang="en-US" altLang="en-US" sz="3600" b="1"/>
          </a:p>
        </p:txBody>
      </p:sp>
      <p:sp>
        <p:nvSpPr>
          <p:cNvPr id="90114" name="Slide Number Placeholder 3">
            <a:extLst>
              <a:ext uri="{FF2B5EF4-FFF2-40B4-BE49-F238E27FC236}">
                <a16:creationId xmlns:a16="http://schemas.microsoft.com/office/drawing/2014/main" id="{BBF3687A-E52D-5E40-96F3-615A9C006017}"/>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CB474B64-1120-3447-A940-573ECC458D80}" type="slidenum">
              <a:rPr lang="en-US" altLang="en-US" sz="1400">
                <a:solidFill>
                  <a:srgbClr val="000000"/>
                </a:solidFill>
                <a:latin typeface="Arial" panose="020B0604020202020204" pitchFamily="34" charset="0"/>
              </a:rPr>
              <a:pPr>
                <a:spcBef>
                  <a:spcPct val="0"/>
                </a:spcBef>
                <a:buFontTx/>
                <a:buNone/>
              </a:pPr>
              <a:t>40</a:t>
            </a:fld>
            <a:endParaRPr lang="en-US" altLang="en-US" sz="1400">
              <a:solidFill>
                <a:srgbClr val="000000"/>
              </a:solidFill>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79A6F42-2445-5A4F-92E9-D96A1B361023}"/>
              </a:ext>
            </a:extLst>
          </p:cNvPr>
          <p:cNvSpPr>
            <a:spLocks noGrp="1" noChangeArrowheads="1"/>
          </p:cNvSpPr>
          <p:nvPr>
            <p:ph type="title"/>
          </p:nvPr>
        </p:nvSpPr>
        <p:spPr/>
        <p:txBody>
          <a:bodyPr/>
          <a:lstStyle/>
          <a:p>
            <a:r>
              <a:rPr lang="en-US" altLang="en-US" b="1"/>
              <a:t>Gender Intelligence</a:t>
            </a:r>
          </a:p>
        </p:txBody>
      </p:sp>
      <p:sp>
        <p:nvSpPr>
          <p:cNvPr id="92162" name="Content Placeholder 2">
            <a:extLst>
              <a:ext uri="{FF2B5EF4-FFF2-40B4-BE49-F238E27FC236}">
                <a16:creationId xmlns:a16="http://schemas.microsoft.com/office/drawing/2014/main" id="{B7D8E481-B85B-A146-84C1-3CC73A17FE83}"/>
              </a:ext>
            </a:extLst>
          </p:cNvPr>
          <p:cNvSpPr>
            <a:spLocks noGrp="1" noChangeArrowheads="1"/>
          </p:cNvSpPr>
          <p:nvPr>
            <p:ph idx="1"/>
          </p:nvPr>
        </p:nvSpPr>
        <p:spPr/>
        <p:txBody>
          <a:bodyPr/>
          <a:lstStyle/>
          <a:p>
            <a:r>
              <a:rPr lang="en-US" altLang="en-US" sz="2400"/>
              <a:t>We must go beyond arguments based on politics and fairness. Building an economic business case for gender diversity in the workplace is the reality. There are forty years of laws, quotas, diversity training, and legal expenses, in the U.S. aimed toward equalizing pay, opportunities, and working conditions between the sexes, the glass ceiling remains firmly intact and the gender imbalance remains.  </a:t>
            </a:r>
          </a:p>
          <a:p>
            <a:endParaRPr lang="en-US" altLang="en-US"/>
          </a:p>
        </p:txBody>
      </p:sp>
      <p:sp>
        <p:nvSpPr>
          <p:cNvPr id="92163" name="Slide Number Placeholder 3">
            <a:extLst>
              <a:ext uri="{FF2B5EF4-FFF2-40B4-BE49-F238E27FC236}">
                <a16:creationId xmlns:a16="http://schemas.microsoft.com/office/drawing/2014/main" id="{51A8C2C6-6E72-4845-B5D6-374065F2FD8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E6293F9F-C8F8-8142-9B87-52A793F171E4}" type="slidenum">
              <a:rPr lang="en-US" altLang="en-US" sz="1400"/>
              <a:pPr>
                <a:spcBef>
                  <a:spcPct val="0"/>
                </a:spcBef>
                <a:buFontTx/>
                <a:buNone/>
              </a:pPr>
              <a:t>41</a:t>
            </a:fld>
            <a:endParaRPr lang="en-US" altLang="en-US"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CB79A531-12DD-D44A-AFDC-29020ECAA3C3}"/>
              </a:ext>
            </a:extLst>
          </p:cNvPr>
          <p:cNvSpPr>
            <a:spLocks noGrp="1" noChangeArrowheads="1"/>
          </p:cNvSpPr>
          <p:nvPr>
            <p:ph type="title"/>
          </p:nvPr>
        </p:nvSpPr>
        <p:spPr/>
        <p:txBody>
          <a:bodyPr/>
          <a:lstStyle/>
          <a:p>
            <a:pPr eaLnBrk="1" hangingPunct="1"/>
            <a:r>
              <a:rPr lang="en-US" altLang="en-US">
                <a:latin typeface="Calibri" panose="020F0502020204030204" pitchFamily="34" charset="0"/>
              </a:rPr>
              <a:t>Women in Top Management</a:t>
            </a:r>
          </a:p>
        </p:txBody>
      </p:sp>
      <p:sp>
        <p:nvSpPr>
          <p:cNvPr id="93186" name="Rectangle 3">
            <a:extLst>
              <a:ext uri="{FF2B5EF4-FFF2-40B4-BE49-F238E27FC236}">
                <a16:creationId xmlns:a16="http://schemas.microsoft.com/office/drawing/2014/main" id="{4716D680-D59B-3041-A175-CB36E043A6B1}"/>
              </a:ext>
            </a:extLst>
          </p:cNvPr>
          <p:cNvSpPr>
            <a:spLocks noGrp="1" noChangeArrowheads="1"/>
          </p:cNvSpPr>
          <p:nvPr>
            <p:ph type="body" idx="1"/>
          </p:nvPr>
        </p:nvSpPr>
        <p:spPr>
          <a:xfrm>
            <a:off x="685800" y="2322513"/>
            <a:ext cx="7772400" cy="4459287"/>
          </a:xfrm>
        </p:spPr>
        <p:txBody>
          <a:bodyPr/>
          <a:lstStyle/>
          <a:p>
            <a:pPr eaLnBrk="1" hangingPunct="1">
              <a:lnSpc>
                <a:spcPct val="90000"/>
              </a:lnSpc>
            </a:pPr>
            <a:r>
              <a:rPr lang="en-US" altLang="en-US" sz="2800" dirty="0">
                <a:latin typeface="Calibri" panose="020F0502020204030204" pitchFamily="34" charset="0"/>
              </a:rPr>
              <a:t>Research published by Catalyst in 2004 found that Fortune 500 companies with the highest percentage of women in top management or on the board significantly outperformed companies with the lowest percentage of women in those roles.</a:t>
            </a:r>
          </a:p>
          <a:p>
            <a:pPr eaLnBrk="1" hangingPunct="1">
              <a:lnSpc>
                <a:spcPct val="90000"/>
              </a:lnSpc>
            </a:pPr>
            <a:endParaRPr lang="en-US" altLang="en-US" sz="2800" dirty="0">
              <a:latin typeface="Calibri" panose="020F0502020204030204" pitchFamily="34" charset="0"/>
            </a:endParaRPr>
          </a:p>
          <a:p>
            <a:pPr eaLnBrk="1" hangingPunct="1">
              <a:lnSpc>
                <a:spcPct val="90000"/>
              </a:lnSpc>
            </a:pPr>
            <a:r>
              <a:rPr lang="en-US" altLang="en-US" sz="2800" dirty="0">
                <a:latin typeface="Calibri" panose="020F0502020204030204" pitchFamily="34" charset="0"/>
              </a:rPr>
              <a:t>The Moment of Lift : How empowering women changes the world</a:t>
            </a:r>
          </a:p>
          <a:p>
            <a:pPr eaLnBrk="1" hangingPunct="1">
              <a:lnSpc>
                <a:spcPct val="90000"/>
              </a:lnSpc>
            </a:pPr>
            <a:endParaRPr lang="en-US" altLang="en-US" sz="2800" dirty="0">
              <a:latin typeface="Calibri" panose="020F0502020204030204" pitchFamily="34" charset="0"/>
            </a:endParaRPr>
          </a:p>
          <a:p>
            <a:pPr eaLnBrk="1" hangingPunct="1">
              <a:lnSpc>
                <a:spcPct val="90000"/>
              </a:lnSpc>
            </a:pPr>
            <a:r>
              <a:rPr lang="en-US" altLang="en-US" sz="1600" dirty="0">
                <a:latin typeface="Calibri" panose="020F0502020204030204" pitchFamily="34" charset="0"/>
              </a:rPr>
              <a:t>Drawn from </a:t>
            </a:r>
            <a:r>
              <a:rPr lang="ja-JP" altLang="en-US" sz="1600">
                <a:latin typeface="Calibri" panose="020F0502020204030204" pitchFamily="34" charset="0"/>
              </a:rPr>
              <a:t>‘</a:t>
            </a:r>
            <a:r>
              <a:rPr lang="en-US" altLang="ja-JP" sz="1600" dirty="0">
                <a:latin typeface="Calibri" panose="020F0502020204030204" pitchFamily="34" charset="0"/>
              </a:rPr>
              <a:t>The Future of Work</a:t>
            </a:r>
            <a:r>
              <a:rPr lang="ja-JP" altLang="en-US" sz="1600">
                <a:latin typeface="Calibri" panose="020F0502020204030204" pitchFamily="34" charset="0"/>
              </a:rPr>
              <a:t>’</a:t>
            </a:r>
            <a:r>
              <a:rPr lang="en-US" altLang="ja-JP" sz="1600" dirty="0">
                <a:latin typeface="Calibri" panose="020F0502020204030204" pitchFamily="34" charset="0"/>
              </a:rPr>
              <a:t> by Richard Donkin</a:t>
            </a:r>
            <a:endParaRPr lang="en-US" altLang="en-US" sz="1600" dirty="0">
              <a:latin typeface="Calibri" panose="020F0502020204030204" pitchFamily="34" charset="0"/>
            </a:endParaRPr>
          </a:p>
        </p:txBody>
      </p:sp>
      <p:pic>
        <p:nvPicPr>
          <p:cNvPr id="93187" name="Picture 2" descr="jim-logo-1.jpg">
            <a:extLst>
              <a:ext uri="{FF2B5EF4-FFF2-40B4-BE49-F238E27FC236}">
                <a16:creationId xmlns:a16="http://schemas.microsoft.com/office/drawing/2014/main" id="{43AF94DB-DFBA-F148-8636-A6FEEBD12C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86550" y="6403975"/>
            <a:ext cx="23812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0DCABD42-BB7F-6F46-B764-792D7367ABB7}"/>
              </a:ext>
            </a:extLst>
          </p:cNvPr>
          <p:cNvSpPr>
            <a:spLocks noGrp="1" noChangeArrowheads="1"/>
          </p:cNvSpPr>
          <p:nvPr>
            <p:ph type="title"/>
          </p:nvPr>
        </p:nvSpPr>
        <p:spPr/>
        <p:txBody>
          <a:bodyPr/>
          <a:lstStyle/>
          <a:p>
            <a:pPr eaLnBrk="1" hangingPunct="1"/>
            <a:r>
              <a:rPr lang="en-US" altLang="en-US">
                <a:latin typeface="Calibri" panose="020F0502020204030204" pitchFamily="34" charset="0"/>
              </a:rPr>
              <a:t>Women in Top Management</a:t>
            </a:r>
          </a:p>
        </p:txBody>
      </p:sp>
      <p:sp>
        <p:nvSpPr>
          <p:cNvPr id="74754" name="Rectangle 3">
            <a:extLst>
              <a:ext uri="{FF2B5EF4-FFF2-40B4-BE49-F238E27FC236}">
                <a16:creationId xmlns:a16="http://schemas.microsoft.com/office/drawing/2014/main" id="{3E30640A-D51A-ED4C-AE97-EDACF043F101}"/>
              </a:ext>
            </a:extLst>
          </p:cNvPr>
          <p:cNvSpPr>
            <a:spLocks noGrp="1" noChangeArrowheads="1"/>
          </p:cNvSpPr>
          <p:nvPr>
            <p:ph type="body" idx="1"/>
          </p:nvPr>
        </p:nvSpPr>
        <p:spPr>
          <a:xfrm>
            <a:off x="685800" y="1828800"/>
            <a:ext cx="7772400" cy="4459288"/>
          </a:xfrm>
        </p:spPr>
        <p:txBody>
          <a:bodyPr/>
          <a:lstStyle/>
          <a:p>
            <a:pPr eaLnBrk="1" hangingPunct="1">
              <a:lnSpc>
                <a:spcPct val="90000"/>
              </a:lnSpc>
              <a:defRPr/>
            </a:pPr>
            <a:r>
              <a:rPr lang="en-US" altLang="en-US" sz="2400" i="1" dirty="0"/>
              <a:t>Companies With All-Male Boards Lead the Way In Asia, But Those With More Gender Diversity Among Their Directors Have Higher Return On Equity</a:t>
            </a:r>
          </a:p>
          <a:p>
            <a:pPr eaLnBrk="1" hangingPunct="1">
              <a:lnSpc>
                <a:spcPct val="90000"/>
              </a:lnSpc>
              <a:defRPr/>
            </a:pPr>
            <a:r>
              <a:rPr lang="en-US" altLang="en-US" sz="2400" dirty="0"/>
              <a:t>Companies with greater female representation in the boardroom tend to be more profitable, but women still remain under-represented across Asia Pacific boards</a:t>
            </a:r>
          </a:p>
          <a:p>
            <a:pPr eaLnBrk="1" hangingPunct="1">
              <a:lnSpc>
                <a:spcPct val="90000"/>
              </a:lnSpc>
              <a:defRPr/>
            </a:pPr>
            <a:r>
              <a:rPr lang="en-US" altLang="en-US" sz="2400" dirty="0"/>
              <a:t>Firms with at least 10 percent of female board members delivered a 14.9 percent return on equity compared to just 12.6 percent for those without.</a:t>
            </a:r>
          </a:p>
          <a:p>
            <a:pPr eaLnBrk="1" hangingPunct="1">
              <a:lnSpc>
                <a:spcPct val="90000"/>
              </a:lnSpc>
              <a:defRPr/>
            </a:pPr>
            <a:r>
              <a:rPr lang="en-US" altLang="en-US" sz="2400" dirty="0"/>
              <a:t>At the bottom of the gender diversity rankings are South Korea and Japan with 2.6 percent and 3.3 percent female board members respectively, followed by Singapore at 7.7 percent.</a:t>
            </a:r>
            <a:endParaRPr lang="en-US" altLang="en-US" sz="2400" i="1" dirty="0"/>
          </a:p>
          <a:p>
            <a:pPr marL="0" indent="0" eaLnBrk="1" hangingPunct="1">
              <a:lnSpc>
                <a:spcPct val="90000"/>
              </a:lnSpc>
              <a:buFontTx/>
              <a:buNone/>
              <a:defRPr/>
            </a:pPr>
            <a:endParaRPr lang="en-US" altLang="en-US" sz="2400" dirty="0">
              <a:latin typeface="Calibri" panose="020F0502020204030204" pitchFamily="34" charset="0"/>
            </a:endParaRPr>
          </a:p>
          <a:p>
            <a:pPr eaLnBrk="1" hangingPunct="1">
              <a:lnSpc>
                <a:spcPct val="90000"/>
              </a:lnSpc>
              <a:defRPr/>
            </a:pPr>
            <a:endParaRPr lang="en-US" altLang="en-US" sz="2400" dirty="0">
              <a:latin typeface="Calibri" panose="020F0502020204030204" pitchFamily="34" charset="0"/>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2" descr="jim-logo-1.jpg">
            <a:extLst>
              <a:ext uri="{FF2B5EF4-FFF2-40B4-BE49-F238E27FC236}">
                <a16:creationId xmlns:a16="http://schemas.microsoft.com/office/drawing/2014/main" id="{354A5447-BD7C-7D4C-A849-7902F4A052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86550" y="6403975"/>
            <a:ext cx="23812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Content Placeholder 2">
            <a:extLst>
              <a:ext uri="{FF2B5EF4-FFF2-40B4-BE49-F238E27FC236}">
                <a16:creationId xmlns:a16="http://schemas.microsoft.com/office/drawing/2014/main" id="{2A7830CA-F608-C049-BF22-9F2C302C3EE3}"/>
              </a:ext>
            </a:extLst>
          </p:cNvPr>
          <p:cNvSpPr>
            <a:spLocks noGrp="1" noChangeArrowheads="1"/>
          </p:cNvSpPr>
          <p:nvPr>
            <p:ph idx="1"/>
          </p:nvPr>
        </p:nvSpPr>
        <p:spPr>
          <a:xfrm>
            <a:off x="0" y="1371600"/>
            <a:ext cx="9144000" cy="5181600"/>
          </a:xfrm>
        </p:spPr>
        <p:txBody>
          <a:bodyPr/>
          <a:lstStyle/>
          <a:p>
            <a:pPr marL="0" indent="0">
              <a:buFontTx/>
              <a:buNone/>
            </a:pPr>
            <a:r>
              <a:rPr lang="en-US" altLang="en-US" sz="2400"/>
              <a:t>“</a:t>
            </a:r>
            <a:r>
              <a:rPr lang="en-US" altLang="en-US" sz="2400" b="1"/>
              <a:t>Women have many exceptional faculties bred in deep history</a:t>
            </a:r>
            <a:r>
              <a:rPr lang="en-US" altLang="en-US" sz="2400"/>
              <a:t>: </a:t>
            </a:r>
          </a:p>
          <a:p>
            <a:pPr marL="0" indent="0">
              <a:buFontTx/>
              <a:buNone/>
            </a:pPr>
            <a:r>
              <a:rPr lang="en-US" altLang="en-US" sz="2400"/>
              <a:t>	A talent with words</a:t>
            </a:r>
          </a:p>
          <a:p>
            <a:pPr marL="0" indent="0">
              <a:buFontTx/>
              <a:buNone/>
            </a:pPr>
            <a:r>
              <a:rPr lang="en-US" altLang="en-US" sz="2400"/>
              <a:t>	A capacity to read non-verbal cues</a:t>
            </a:r>
          </a:p>
          <a:p>
            <a:pPr marL="0" indent="0">
              <a:buFontTx/>
              <a:buNone/>
            </a:pPr>
            <a:r>
              <a:rPr lang="en-US" altLang="en-US" sz="2400"/>
              <a:t>	Emotional sensitivity</a:t>
            </a:r>
          </a:p>
          <a:p>
            <a:pPr marL="0" indent="0">
              <a:buFontTx/>
              <a:buNone/>
            </a:pPr>
            <a:r>
              <a:rPr lang="en-US" altLang="en-US" sz="2400"/>
              <a:t>	Empathy; patience</a:t>
            </a:r>
          </a:p>
          <a:p>
            <a:pPr marL="0" indent="0">
              <a:buFontTx/>
              <a:buNone/>
            </a:pPr>
            <a:r>
              <a:rPr lang="en-US" altLang="en-US" sz="2400"/>
              <a:t>	An ability to do and think several things simultaneously </a:t>
            </a:r>
          </a:p>
          <a:p>
            <a:pPr marL="0" indent="0">
              <a:buFontTx/>
              <a:buNone/>
            </a:pPr>
            <a:r>
              <a:rPr lang="en-US" altLang="en-US" sz="2400"/>
              <a:t>	A penchant for long-term planning</a:t>
            </a:r>
          </a:p>
          <a:p>
            <a:pPr marL="0" indent="0">
              <a:buFontTx/>
              <a:buNone/>
            </a:pPr>
            <a:r>
              <a:rPr lang="en-US" altLang="en-US" sz="2400"/>
              <a:t>	A gift for networking and negotiating</a:t>
            </a:r>
          </a:p>
          <a:p>
            <a:pPr marL="0" indent="0">
              <a:buFontTx/>
              <a:buNone/>
            </a:pPr>
            <a:r>
              <a:rPr lang="en-US" altLang="en-US" sz="2400"/>
              <a:t>	A preference for cooperating and reaching consensus, and </a:t>
            </a:r>
          </a:p>
          <a:p>
            <a:pPr marL="0" indent="0">
              <a:buFontTx/>
              <a:buNone/>
            </a:pPr>
            <a:r>
              <a:rPr lang="en-US" altLang="en-US" sz="2400"/>
              <a:t>	Leading via egalitarian teams.  Helen Fisher: The First Sex</a:t>
            </a:r>
            <a:endParaRPr lang="en-US" altLang="en-US"/>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2" descr="jim-logo-1.jpg">
            <a:extLst>
              <a:ext uri="{FF2B5EF4-FFF2-40B4-BE49-F238E27FC236}">
                <a16:creationId xmlns:a16="http://schemas.microsoft.com/office/drawing/2014/main" id="{F89C00AD-304C-354A-82CA-B5AFA08871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86550" y="6403975"/>
            <a:ext cx="23812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C0872B80-1198-9045-AA1D-DB51A81A163A}"/>
              </a:ext>
            </a:extLst>
          </p:cNvPr>
          <p:cNvSpPr>
            <a:spLocks noGrp="1"/>
          </p:cNvSpPr>
          <p:nvPr>
            <p:ph idx="1"/>
          </p:nvPr>
        </p:nvSpPr>
        <p:spPr>
          <a:xfrm>
            <a:off x="0" y="609600"/>
            <a:ext cx="9144000" cy="5181600"/>
          </a:xfrm>
        </p:spPr>
        <p:txBody>
          <a:bodyPr/>
          <a:lstStyle/>
          <a:p>
            <a:pPr marL="0" indent="0">
              <a:buFontTx/>
              <a:buNone/>
              <a:defRPr/>
            </a:pPr>
            <a:r>
              <a:rPr lang="en-US" sz="2400" b="1" dirty="0"/>
              <a:t>As leaders, women tend to ~</a:t>
            </a:r>
          </a:p>
          <a:p>
            <a:pPr marL="0" indent="0">
              <a:buFontTx/>
              <a:buNone/>
              <a:defRPr/>
            </a:pPr>
            <a:r>
              <a:rPr lang="en-US" sz="2400" dirty="0"/>
              <a:t>•	Link rather than rank workers.</a:t>
            </a:r>
          </a:p>
          <a:p>
            <a:pPr>
              <a:defRPr/>
            </a:pPr>
            <a:r>
              <a:rPr lang="en-US" sz="2400" dirty="0"/>
              <a:t>	Favor interactive-collaborative </a:t>
            </a:r>
          </a:p>
          <a:p>
            <a:pPr>
              <a:defRPr/>
            </a:pPr>
            <a:r>
              <a:rPr lang="en-US" sz="2400" dirty="0"/>
              <a:t>leadership styles.</a:t>
            </a:r>
          </a:p>
          <a:p>
            <a:pPr>
              <a:defRPr/>
            </a:pPr>
            <a:r>
              <a:rPr lang="en-US" sz="2400" dirty="0"/>
              <a:t>	Sustain fruitful collaborations.</a:t>
            </a:r>
          </a:p>
          <a:p>
            <a:pPr>
              <a:defRPr/>
            </a:pPr>
            <a:r>
              <a:rPr lang="en-US" sz="2400" dirty="0"/>
              <a:t>	Be comfortable sharing information.</a:t>
            </a:r>
          </a:p>
          <a:p>
            <a:pPr>
              <a:defRPr/>
            </a:pPr>
            <a:r>
              <a:rPr lang="en-US" sz="2400" dirty="0"/>
              <a:t>	See redistribution of power as victory, </a:t>
            </a:r>
          </a:p>
          <a:p>
            <a:pPr>
              <a:defRPr/>
            </a:pPr>
            <a:r>
              <a:rPr lang="en-US" sz="2400" dirty="0"/>
              <a:t>not surrender.</a:t>
            </a:r>
          </a:p>
          <a:p>
            <a:pPr>
              <a:defRPr/>
            </a:pPr>
            <a:r>
              <a:rPr lang="en-US" sz="2400" dirty="0"/>
              <a:t>	Readily accept ambiguity.</a:t>
            </a:r>
          </a:p>
          <a:p>
            <a:pPr>
              <a:defRPr/>
            </a:pPr>
            <a:r>
              <a:rPr lang="en-US" sz="2400" dirty="0"/>
              <a:t>	Honor intuition as well as pure “rationality.”</a:t>
            </a:r>
          </a:p>
          <a:p>
            <a:pPr>
              <a:defRPr/>
            </a:pPr>
            <a:r>
              <a:rPr lang="en-US" sz="2400" dirty="0"/>
              <a:t>	Be inherently flexible.</a:t>
            </a:r>
          </a:p>
          <a:p>
            <a:pPr>
              <a:defRPr/>
            </a:pPr>
            <a:r>
              <a:rPr lang="en-US" sz="2400" dirty="0"/>
              <a:t>	Appreciate cultural diversity.  </a:t>
            </a:r>
            <a:r>
              <a:rPr lang="en-US" sz="2400" b="1" dirty="0"/>
              <a:t>Judy </a:t>
            </a:r>
            <a:r>
              <a:rPr lang="en-US" sz="2400" b="1" dirty="0" err="1"/>
              <a:t>Rosener</a:t>
            </a:r>
            <a:r>
              <a:rPr lang="en-US" sz="2400" b="1" dirty="0"/>
              <a:t>:  Competitive Secrets</a:t>
            </a:r>
          </a:p>
          <a:p>
            <a:pPr marL="0" indent="0">
              <a:buFontTx/>
              <a:buNone/>
              <a:defRPr/>
            </a:pPr>
            <a:r>
              <a:rPr lang="en-US" sz="2400" dirty="0"/>
              <a:t> </a:t>
            </a:r>
          </a:p>
          <a:p>
            <a:pPr marL="0" indent="0">
              <a:buFontTx/>
              <a:buNone/>
              <a:defRPr/>
            </a:pPr>
            <a:endParaRPr lang="en-US" dirty="0"/>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2" descr="jim-logo-1.jpg">
            <a:extLst>
              <a:ext uri="{FF2B5EF4-FFF2-40B4-BE49-F238E27FC236}">
                <a16:creationId xmlns:a16="http://schemas.microsoft.com/office/drawing/2014/main" id="{2DD2DAD6-DF11-8D44-8156-5FD761F0BF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86550" y="6403975"/>
            <a:ext cx="23812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C0872B80-1198-9045-AA1D-DB51A81A163A}"/>
              </a:ext>
            </a:extLst>
          </p:cNvPr>
          <p:cNvSpPr>
            <a:spLocks noGrp="1"/>
          </p:cNvSpPr>
          <p:nvPr>
            <p:ph idx="1"/>
          </p:nvPr>
        </p:nvSpPr>
        <p:spPr>
          <a:xfrm>
            <a:off x="0" y="609600"/>
            <a:ext cx="9144000" cy="5181600"/>
          </a:xfrm>
        </p:spPr>
        <p:txBody>
          <a:bodyPr/>
          <a:lstStyle/>
          <a:p>
            <a:pPr>
              <a:defRPr/>
            </a:pPr>
            <a:r>
              <a:rPr lang="en-US" sz="2400" dirty="0"/>
              <a:t>Women practice improvisation skills with much greater ease than men.</a:t>
            </a:r>
          </a:p>
          <a:p>
            <a:pPr>
              <a:defRPr/>
            </a:pPr>
            <a:r>
              <a:rPr lang="en-US" sz="2400" dirty="0"/>
              <a:t>Women are more self-determined and more trust-sensitive than men.</a:t>
            </a:r>
          </a:p>
          <a:p>
            <a:pPr>
              <a:defRPr/>
            </a:pPr>
            <a:r>
              <a:rPr lang="en-US" sz="2400" dirty="0"/>
              <a:t>Women appreciate and depend upon their intuition more than men do.</a:t>
            </a:r>
          </a:p>
          <a:p>
            <a:pPr>
              <a:defRPr/>
            </a:pPr>
            <a:r>
              <a:rPr lang="en-US" sz="2400" dirty="0"/>
              <a:t>Women, unlike men, focus naturally on empowerment, rather than on “power.”</a:t>
            </a:r>
          </a:p>
          <a:p>
            <a:pPr>
              <a:defRPr/>
            </a:pPr>
            <a:r>
              <a:rPr lang="en-US" sz="2400" dirty="0"/>
              <a:t> </a:t>
            </a:r>
          </a:p>
          <a:p>
            <a:pPr>
              <a:defRPr/>
            </a:pPr>
            <a:r>
              <a:rPr lang="en-US" sz="2400" dirty="0"/>
              <a:t>Women understand and develop relationships with greater facility than men.</a:t>
            </a:r>
          </a:p>
          <a:p>
            <a:pPr>
              <a:defRPr/>
            </a:pPr>
            <a:r>
              <a:rPr lang="en-US" sz="2400" dirty="0"/>
              <a:t>One difference in particular throws a spotlight on why the New Economy favors women.  Namely: Women are far less “rank-conscious” than men.     </a:t>
            </a:r>
            <a:r>
              <a:rPr lang="en-US" sz="2400" b="1" dirty="0"/>
              <a:t>Tom Peters  Re-Imagine</a:t>
            </a:r>
          </a:p>
          <a:p>
            <a:pPr marL="0" indent="0">
              <a:buFontTx/>
              <a:buNone/>
              <a:defRPr/>
            </a:pPr>
            <a:endParaRPr lang="en-US" dirty="0"/>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2" descr="jim-logo-1.jpg">
            <a:extLst>
              <a:ext uri="{FF2B5EF4-FFF2-40B4-BE49-F238E27FC236}">
                <a16:creationId xmlns:a16="http://schemas.microsoft.com/office/drawing/2014/main" id="{05BD13A0-C039-C14A-8173-82EBF05829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86550" y="6403975"/>
            <a:ext cx="23812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C0872B80-1198-9045-AA1D-DB51A81A163A}"/>
              </a:ext>
            </a:extLst>
          </p:cNvPr>
          <p:cNvSpPr>
            <a:spLocks noGrp="1"/>
          </p:cNvSpPr>
          <p:nvPr>
            <p:ph idx="1"/>
          </p:nvPr>
        </p:nvSpPr>
        <p:spPr>
          <a:xfrm>
            <a:off x="0" y="0"/>
            <a:ext cx="9144000" cy="6858000"/>
          </a:xfrm>
        </p:spPr>
        <p:txBody>
          <a:bodyPr/>
          <a:lstStyle/>
          <a:p>
            <a:pPr>
              <a:defRPr/>
            </a:pPr>
            <a:r>
              <a:rPr lang="en-US" sz="2400" dirty="0"/>
              <a:t>Most women listen more openly than men do.  </a:t>
            </a:r>
          </a:p>
          <a:p>
            <a:pPr>
              <a:defRPr/>
            </a:pPr>
            <a:r>
              <a:rPr lang="en-US" sz="2400" dirty="0"/>
              <a:t>Women listen between the lines, capturing body language together with actual words. </a:t>
            </a:r>
          </a:p>
          <a:p>
            <a:pPr>
              <a:defRPr/>
            </a:pPr>
            <a:r>
              <a:rPr lang="en-US" sz="2400" dirty="0"/>
              <a:t>Women are more intuitive, possibly by nature.  </a:t>
            </a:r>
          </a:p>
          <a:p>
            <a:pPr>
              <a:defRPr/>
            </a:pPr>
            <a:r>
              <a:rPr lang="en-US" sz="2400" dirty="0"/>
              <a:t>They ask more questions to draw others out.  </a:t>
            </a:r>
          </a:p>
          <a:p>
            <a:pPr>
              <a:defRPr/>
            </a:pPr>
            <a:r>
              <a:rPr lang="en-US" sz="2400" dirty="0"/>
              <a:t>They are better at forming groups because they more easily subordinate their egos for the common good.</a:t>
            </a:r>
          </a:p>
          <a:p>
            <a:pPr>
              <a:defRPr/>
            </a:pPr>
            <a:r>
              <a:rPr lang="en-US" sz="2400" dirty="0"/>
              <a:t>They are better at understanding customer needs.  </a:t>
            </a:r>
          </a:p>
          <a:p>
            <a:pPr>
              <a:defRPr/>
            </a:pPr>
            <a:r>
              <a:rPr lang="en-US" sz="2400" dirty="0"/>
              <a:t>They are naturally better communicators, perhaps because their communication skills mature earlier than men’s, almost always in their teens.</a:t>
            </a:r>
          </a:p>
          <a:p>
            <a:pPr>
              <a:defRPr/>
            </a:pPr>
            <a:r>
              <a:rPr lang="en-US" sz="2400" dirty="0"/>
              <a:t>Women listen more before presenting.</a:t>
            </a:r>
          </a:p>
          <a:p>
            <a:pPr>
              <a:defRPr/>
            </a:pPr>
            <a:r>
              <a:rPr lang="en-US" sz="2400" dirty="0"/>
              <a:t>They open up and yield more often, rather than forcing.</a:t>
            </a:r>
          </a:p>
          <a:p>
            <a:pPr>
              <a:defRPr/>
            </a:pPr>
            <a:r>
              <a:rPr lang="en-US" sz="2400" dirty="0"/>
              <a:t>They facilitate others, rather than moving quickly to assert themselves.</a:t>
            </a:r>
          </a:p>
          <a:p>
            <a:pPr marL="0" indent="0">
              <a:buFontTx/>
              <a:buNone/>
              <a:defRPr/>
            </a:pPr>
            <a:r>
              <a:rPr lang="en-US" sz="2400" b="1" dirty="0"/>
              <a:t>Dennis </a:t>
            </a:r>
            <a:r>
              <a:rPr lang="en-US" sz="2400" b="1" dirty="0" err="1"/>
              <a:t>Waitley</a:t>
            </a:r>
            <a:r>
              <a:rPr lang="en-US" sz="2400" b="1" dirty="0"/>
              <a:t>: Empires of the Mind</a:t>
            </a:r>
          </a:p>
          <a:p>
            <a:pPr>
              <a:defRPr/>
            </a:pPr>
            <a:r>
              <a:rPr lang="en-US" dirty="0"/>
              <a:t> </a:t>
            </a:r>
          </a:p>
          <a:p>
            <a:pPr marL="0" indent="0">
              <a:buFontTx/>
              <a:buNone/>
              <a:defRPr/>
            </a:pPr>
            <a:endParaRPr lang="en-US" dirty="0"/>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3" name="Picture 2" descr="jim-logo-1.jpg">
            <a:extLst>
              <a:ext uri="{FF2B5EF4-FFF2-40B4-BE49-F238E27FC236}">
                <a16:creationId xmlns:a16="http://schemas.microsoft.com/office/drawing/2014/main" id="{9D2FC209-20FC-2C40-A961-9FC542E14D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86550" y="6403975"/>
            <a:ext cx="23812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C0872B80-1198-9045-AA1D-DB51A81A163A}"/>
              </a:ext>
            </a:extLst>
          </p:cNvPr>
          <p:cNvSpPr>
            <a:spLocks noGrp="1"/>
          </p:cNvSpPr>
          <p:nvPr>
            <p:ph idx="1"/>
          </p:nvPr>
        </p:nvSpPr>
        <p:spPr>
          <a:xfrm>
            <a:off x="0" y="0"/>
            <a:ext cx="9144000" cy="6858000"/>
          </a:xfrm>
        </p:spPr>
        <p:txBody>
          <a:bodyPr/>
          <a:lstStyle/>
          <a:p>
            <a:pPr>
              <a:defRPr/>
            </a:pPr>
            <a:r>
              <a:rPr lang="en-US" sz="2800" dirty="0"/>
              <a:t>They empower, rather than try to overpower.</a:t>
            </a:r>
          </a:p>
          <a:p>
            <a:pPr>
              <a:defRPr/>
            </a:pPr>
            <a:r>
              <a:rPr lang="en-US" sz="2800" dirty="0"/>
              <a:t>McDonald believes women have a higher tolerance for ambiguity, because they’ve always been responsible for attending to the emotional needs of others, which are very fluid.  </a:t>
            </a:r>
          </a:p>
          <a:p>
            <a:pPr>
              <a:defRPr/>
            </a:pPr>
            <a:r>
              <a:rPr lang="en-US" sz="2800" dirty="0"/>
              <a:t>Women learn to read between the lines, and come up with creative solutions for accommodating people.  </a:t>
            </a:r>
          </a:p>
          <a:p>
            <a:pPr>
              <a:defRPr/>
            </a:pPr>
            <a:r>
              <a:rPr lang="en-US" sz="2800" dirty="0"/>
              <a:t>Women have been trained for today’s demands on management: listening, communicating, getting to the root of the problem.</a:t>
            </a:r>
          </a:p>
          <a:p>
            <a:pPr>
              <a:defRPr/>
            </a:pPr>
            <a:r>
              <a:rPr lang="en-US" sz="2800" b="1" i="1" dirty="0"/>
              <a:t>Empires of the Mind: How to Lead and Succeed in a Knowledge-Based World </a:t>
            </a:r>
            <a:r>
              <a:rPr lang="en-US" sz="2800" b="1" dirty="0"/>
              <a:t>  Dennis </a:t>
            </a:r>
            <a:r>
              <a:rPr lang="en-US" sz="2800" b="1" dirty="0" err="1"/>
              <a:t>Waitley</a:t>
            </a:r>
            <a:endParaRPr lang="en-US" sz="2800" b="1" dirty="0"/>
          </a:p>
          <a:p>
            <a:pPr marL="0" indent="0">
              <a:buFontTx/>
              <a:buNone/>
              <a:defRPr/>
            </a:pPr>
            <a:endParaRPr lang="en-US" dirty="0"/>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E43FB2D3-0EA0-0D49-A49B-BE6746EE5BB7}"/>
              </a:ext>
            </a:extLst>
          </p:cNvPr>
          <p:cNvSpPr>
            <a:spLocks noGrp="1" noChangeArrowheads="1"/>
          </p:cNvSpPr>
          <p:nvPr>
            <p:ph type="title"/>
          </p:nvPr>
        </p:nvSpPr>
        <p:spPr>
          <a:xfrm>
            <a:off x="685800" y="609600"/>
            <a:ext cx="7772400" cy="5410200"/>
          </a:xfrm>
        </p:spPr>
        <p:txBody>
          <a:bodyPr/>
          <a:lstStyle/>
          <a:p>
            <a:pPr eaLnBrk="1" hangingPunct="1"/>
            <a:r>
              <a:rPr lang="en-US" altLang="en-US" b="1">
                <a:latin typeface="Times New Roman" panose="02020603050405020304" pitchFamily="18" charset="0"/>
              </a:rPr>
              <a:t>Cultural Intelligence:</a:t>
            </a:r>
            <a:br>
              <a:rPr lang="en-US" altLang="en-US" b="1">
                <a:latin typeface="Times New Roman" panose="02020603050405020304" pitchFamily="18" charset="0"/>
              </a:rPr>
            </a:br>
            <a:br>
              <a:rPr lang="en-US" altLang="en-US" b="1">
                <a:latin typeface="Times New Roman" panose="02020603050405020304" pitchFamily="18" charset="0"/>
              </a:rPr>
            </a:br>
            <a:r>
              <a:rPr lang="en-US" altLang="en-US">
                <a:latin typeface="Times New Roman" panose="02020603050405020304" pitchFamily="18" charset="0"/>
              </a:rPr>
              <a:t>T</a:t>
            </a:r>
            <a:r>
              <a:rPr lang="en-US" altLang="en-US"/>
              <a:t>he capability to relate and work effectively across cultures.</a:t>
            </a:r>
            <a:br>
              <a:rPr lang="en-US" altLang="en-US"/>
            </a:br>
            <a:r>
              <a:rPr lang="en-US" altLang="en-US"/>
              <a:t>.</a:t>
            </a:r>
            <a:r>
              <a:rPr lang="en-US" altLang="en-US" sz="3600"/>
              <a:t> </a:t>
            </a:r>
            <a:endParaRPr lang="en-US" altLang="en-US" sz="3600" b="1"/>
          </a:p>
        </p:txBody>
      </p:sp>
      <p:sp>
        <p:nvSpPr>
          <p:cNvPr id="107522" name="Slide Number Placeholder 3">
            <a:extLst>
              <a:ext uri="{FF2B5EF4-FFF2-40B4-BE49-F238E27FC236}">
                <a16:creationId xmlns:a16="http://schemas.microsoft.com/office/drawing/2014/main" id="{8E09F285-9B16-3B49-9825-95B265EC9FEA}"/>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3A4E5D28-CFC5-194A-B502-E707ADDBB9CD}" type="slidenum">
              <a:rPr lang="en-US" altLang="en-US" sz="1400">
                <a:solidFill>
                  <a:srgbClr val="000000"/>
                </a:solidFill>
                <a:latin typeface="Arial" panose="020B0604020202020204" pitchFamily="34" charset="0"/>
              </a:rPr>
              <a:pPr>
                <a:spcBef>
                  <a:spcPct val="0"/>
                </a:spcBef>
                <a:buFontTx/>
                <a:buNone/>
              </a:pPr>
              <a:t>49</a:t>
            </a:fld>
            <a:endParaRPr lang="en-US" altLang="en-US" sz="1400">
              <a:solidFill>
                <a:srgbClr val="000000"/>
              </a:solidFill>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427D0AA0-AFD5-4542-9F93-5DDC6704D849}"/>
              </a:ext>
            </a:extLst>
          </p:cNvPr>
          <p:cNvSpPr>
            <a:spLocks noGrp="1" noChangeArrowheads="1"/>
          </p:cNvSpPr>
          <p:nvPr>
            <p:ph type="title"/>
          </p:nvPr>
        </p:nvSpPr>
        <p:spPr>
          <a:xfrm>
            <a:off x="685800" y="1066800"/>
            <a:ext cx="7772400" cy="5410200"/>
          </a:xfrm>
        </p:spPr>
        <p:txBody>
          <a:bodyPr/>
          <a:lstStyle/>
          <a:p>
            <a:pPr eaLnBrk="1" hangingPunct="1"/>
            <a:r>
              <a:rPr lang="en-US" altLang="en-US" dirty="0">
                <a:solidFill>
                  <a:srgbClr val="00B050"/>
                </a:solidFill>
              </a:rPr>
              <a:t>Tools that move us from Insight to Action</a:t>
            </a:r>
            <a:br>
              <a:rPr lang="en-US" altLang="en-US" dirty="0"/>
            </a:br>
            <a:br>
              <a:rPr lang="en-US" altLang="en-US"/>
            </a:br>
            <a:r>
              <a:rPr lang="en-US" altLang="en-US"/>
              <a:t>30 </a:t>
            </a:r>
            <a:r>
              <a:rPr lang="en-US" altLang="en-US" dirty="0" err="1"/>
              <a:t>Faciltation</a:t>
            </a:r>
            <a:r>
              <a:rPr lang="en-US" altLang="en-US" dirty="0"/>
              <a:t> Tools in the Leadership Toolbox</a:t>
            </a:r>
            <a:br>
              <a:rPr lang="en-US" altLang="en-US" dirty="0"/>
            </a:br>
            <a:br>
              <a:rPr lang="en-US" altLang="en-US" dirty="0"/>
            </a:br>
            <a:r>
              <a:rPr lang="en-US" altLang="en-US" dirty="0"/>
              <a:t>One Hundred Action</a:t>
            </a:r>
            <a:br>
              <a:rPr lang="en-US" altLang="en-US" dirty="0"/>
            </a:br>
            <a:r>
              <a:rPr lang="en-US" altLang="en-US" dirty="0"/>
              <a:t>Ideas to manage and lead</a:t>
            </a:r>
            <a:br>
              <a:rPr lang="en-US" altLang="en-US" dirty="0"/>
            </a:br>
            <a:br>
              <a:rPr lang="en-US" altLang="en-US" dirty="0"/>
            </a:br>
            <a:r>
              <a:rPr lang="en-US" altLang="en-US" sz="3600" dirty="0"/>
              <a:t> </a:t>
            </a:r>
            <a:endParaRPr lang="en-US" altLang="en-US" sz="3600" b="1" dirty="0"/>
          </a:p>
        </p:txBody>
      </p:sp>
      <p:sp>
        <p:nvSpPr>
          <p:cNvPr id="27650" name="Slide Number Placeholder 3">
            <a:extLst>
              <a:ext uri="{FF2B5EF4-FFF2-40B4-BE49-F238E27FC236}">
                <a16:creationId xmlns:a16="http://schemas.microsoft.com/office/drawing/2014/main" id="{E4FCBC79-F65E-F446-AC8A-A67F5F8E3BFB}"/>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9C3D1697-C084-3E46-A796-927D88DA3245}" type="slidenum">
              <a:rPr lang="en-US" altLang="en-US" sz="1400">
                <a:solidFill>
                  <a:srgbClr val="000000"/>
                </a:solidFill>
                <a:latin typeface="Arial" panose="020B0604020202020204" pitchFamily="34" charset="0"/>
              </a:rPr>
              <a:pPr>
                <a:spcBef>
                  <a:spcPct val="0"/>
                </a:spcBef>
                <a:buFontTx/>
                <a:buNone/>
              </a:pPr>
              <a:t>5</a:t>
            </a:fld>
            <a:endParaRPr lang="en-US" altLang="en-US" sz="1400">
              <a:solidFill>
                <a:srgbClr val="000000"/>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ext Box 2">
            <a:extLst>
              <a:ext uri="{FF2B5EF4-FFF2-40B4-BE49-F238E27FC236}">
                <a16:creationId xmlns:a16="http://schemas.microsoft.com/office/drawing/2014/main" id="{820DECF0-3ACC-154F-9104-96ED5CF0EFD0}"/>
              </a:ext>
            </a:extLst>
          </p:cNvPr>
          <p:cNvSpPr txBox="1">
            <a:spLocks noChangeArrowheads="1"/>
          </p:cNvSpPr>
          <p:nvPr/>
        </p:nvSpPr>
        <p:spPr bwMode="auto">
          <a:xfrm>
            <a:off x="457200" y="869950"/>
            <a:ext cx="4724400" cy="5876925"/>
          </a:xfrm>
          <a:prstGeom prst="rect">
            <a:avLst/>
          </a:prstGeom>
          <a:noFill/>
          <a:ln>
            <a:noFill/>
          </a:ln>
          <a:effectLst/>
          <a:extLst>
            <a:ext uri="{909E8E84-426E-40dd-AFC4-6F175D3DCCD1}"/>
            <a:ext uri="{91240B29-F687-4f45-9708-019B960494DF}"/>
            <a:ext uri="{AF507438-7753-43e0-B8FC-AC1667EBCBE1}"/>
          </a:extLst>
        </p:spPr>
        <p:txBody>
          <a:bodyPr>
            <a:spAutoFit/>
          </a:bodyPr>
          <a:lstStyle>
            <a:lvl1pPr marL="231775" indent="-231775">
              <a:defRPr sz="2400">
                <a:solidFill>
                  <a:schemeClr val="tx1"/>
                </a:solidFill>
                <a:latin typeface="Times" charset="0"/>
                <a:ea typeface="ＭＳ Ｐゴシック" charset="0"/>
              </a:defRPr>
            </a:lvl1pPr>
            <a:lvl2pPr marL="966788" indent="-457200">
              <a:defRPr sz="2400">
                <a:solidFill>
                  <a:schemeClr val="tx1"/>
                </a:solidFill>
                <a:latin typeface="Times" charset="0"/>
                <a:ea typeface="ＭＳ Ｐゴシック" charset="0"/>
              </a:defRPr>
            </a:lvl2pPr>
            <a:lvl3pPr marL="1538288" indent="-457200">
              <a:defRPr sz="2400">
                <a:solidFill>
                  <a:schemeClr val="tx1"/>
                </a:solidFill>
                <a:latin typeface="Times" charset="0"/>
                <a:ea typeface="ＭＳ Ｐゴシック" charset="0"/>
              </a:defRPr>
            </a:lvl3pPr>
            <a:lvl4pPr marL="2109788" indent="-457200">
              <a:defRPr sz="2400">
                <a:solidFill>
                  <a:schemeClr val="tx1"/>
                </a:solidFill>
                <a:latin typeface="Times" charset="0"/>
                <a:ea typeface="ＭＳ Ｐゴシック" charset="0"/>
              </a:defRPr>
            </a:lvl4pPr>
            <a:lvl5pPr marL="2681288" indent="-457200">
              <a:defRPr sz="2400">
                <a:solidFill>
                  <a:schemeClr val="tx1"/>
                </a:solidFill>
                <a:latin typeface="Times" charset="0"/>
                <a:ea typeface="ＭＳ Ｐゴシック" charset="0"/>
              </a:defRPr>
            </a:lvl5pPr>
            <a:lvl6pPr marL="3138488" indent="-457200" eaLnBrk="0" fontAlgn="base" hangingPunct="0">
              <a:spcBef>
                <a:spcPct val="0"/>
              </a:spcBef>
              <a:spcAft>
                <a:spcPct val="0"/>
              </a:spcAft>
              <a:defRPr sz="2400">
                <a:solidFill>
                  <a:schemeClr val="tx1"/>
                </a:solidFill>
                <a:latin typeface="Times" charset="0"/>
                <a:ea typeface="ＭＳ Ｐゴシック" charset="0"/>
              </a:defRPr>
            </a:lvl6pPr>
            <a:lvl7pPr marL="3595688" indent="-457200" eaLnBrk="0" fontAlgn="base" hangingPunct="0">
              <a:spcBef>
                <a:spcPct val="0"/>
              </a:spcBef>
              <a:spcAft>
                <a:spcPct val="0"/>
              </a:spcAft>
              <a:defRPr sz="2400">
                <a:solidFill>
                  <a:schemeClr val="tx1"/>
                </a:solidFill>
                <a:latin typeface="Times" charset="0"/>
                <a:ea typeface="ＭＳ Ｐゴシック" charset="0"/>
              </a:defRPr>
            </a:lvl7pPr>
            <a:lvl8pPr marL="4052888" indent="-457200" eaLnBrk="0" fontAlgn="base" hangingPunct="0">
              <a:spcBef>
                <a:spcPct val="0"/>
              </a:spcBef>
              <a:spcAft>
                <a:spcPct val="0"/>
              </a:spcAft>
              <a:defRPr sz="2400">
                <a:solidFill>
                  <a:schemeClr val="tx1"/>
                </a:solidFill>
                <a:latin typeface="Times" charset="0"/>
                <a:ea typeface="ＭＳ Ｐゴシック" charset="0"/>
              </a:defRPr>
            </a:lvl8pPr>
            <a:lvl9pPr marL="4510088" indent="-457200" eaLnBrk="0" fontAlgn="base" hangingPunct="0">
              <a:spcBef>
                <a:spcPct val="0"/>
              </a:spcBef>
              <a:spcAft>
                <a:spcPct val="0"/>
              </a:spcAft>
              <a:defRPr sz="2400">
                <a:solidFill>
                  <a:schemeClr val="tx1"/>
                </a:solidFill>
                <a:latin typeface="Times" charset="0"/>
                <a:ea typeface="ＭＳ Ｐゴシック" charset="0"/>
              </a:defRPr>
            </a:lvl9pPr>
          </a:lstStyle>
          <a:p>
            <a:pPr marL="0" indent="0">
              <a:lnSpc>
                <a:spcPct val="85000"/>
              </a:lnSpc>
              <a:spcAft>
                <a:spcPct val="40000"/>
              </a:spcAft>
              <a:defRPr/>
            </a:pPr>
            <a:endParaRPr lang="en-US" sz="2200" b="1" dirty="0">
              <a:latin typeface="Trebuchet MS"/>
              <a:cs typeface="Trebuchet MS"/>
            </a:endParaRPr>
          </a:p>
          <a:p>
            <a:pPr marL="457200" indent="-457200">
              <a:lnSpc>
                <a:spcPct val="150000"/>
              </a:lnSpc>
              <a:spcAft>
                <a:spcPct val="40000"/>
              </a:spcAft>
              <a:buFont typeface="+mj-lt"/>
              <a:buAutoNum type="arabicPeriod"/>
              <a:defRPr/>
            </a:pPr>
            <a:r>
              <a:rPr lang="en-US" sz="2200" b="1" dirty="0">
                <a:solidFill>
                  <a:schemeClr val="bg2"/>
                </a:solidFill>
                <a:latin typeface="Trebuchet MS"/>
                <a:cs typeface="Trebuchet MS"/>
              </a:rPr>
              <a:t>Time Orientation</a:t>
            </a:r>
          </a:p>
          <a:p>
            <a:pPr marL="457200" indent="-457200">
              <a:lnSpc>
                <a:spcPct val="150000"/>
              </a:lnSpc>
              <a:spcAft>
                <a:spcPct val="40000"/>
              </a:spcAft>
              <a:buFont typeface="+mj-lt"/>
              <a:buAutoNum type="arabicPeriod"/>
              <a:defRPr/>
            </a:pPr>
            <a:endParaRPr lang="en-US" sz="2200" b="1" dirty="0">
              <a:solidFill>
                <a:schemeClr val="bg2"/>
              </a:solidFill>
              <a:latin typeface="Trebuchet MS"/>
              <a:cs typeface="Trebuchet MS"/>
            </a:endParaRPr>
          </a:p>
          <a:p>
            <a:pPr marL="457200" indent="-457200">
              <a:lnSpc>
                <a:spcPct val="150000"/>
              </a:lnSpc>
              <a:spcAft>
                <a:spcPct val="40000"/>
              </a:spcAft>
              <a:buFont typeface="+mj-lt"/>
              <a:buAutoNum type="arabicPeriod"/>
              <a:defRPr/>
            </a:pPr>
            <a:endParaRPr lang="en-US" sz="2200" b="1" dirty="0">
              <a:solidFill>
                <a:schemeClr val="bg2"/>
              </a:solidFill>
              <a:latin typeface="Trebuchet MS"/>
              <a:cs typeface="Trebuchet MS"/>
            </a:endParaRPr>
          </a:p>
          <a:p>
            <a:pPr marL="457200" indent="-457200">
              <a:lnSpc>
                <a:spcPct val="150000"/>
              </a:lnSpc>
              <a:spcAft>
                <a:spcPct val="40000"/>
              </a:spcAft>
              <a:buFont typeface="+mj-lt"/>
              <a:buAutoNum type="arabicPeriod"/>
              <a:defRPr/>
            </a:pPr>
            <a:r>
              <a:rPr lang="en-US" sz="2000" b="1" dirty="0">
                <a:solidFill>
                  <a:schemeClr val="bg2"/>
                </a:solidFill>
                <a:latin typeface="Trebuchet MS"/>
                <a:cs typeface="Trebuchet MS"/>
              </a:rPr>
              <a:t>Low Context vs High Context</a:t>
            </a:r>
          </a:p>
          <a:p>
            <a:pPr marL="457200" indent="-457200">
              <a:lnSpc>
                <a:spcPct val="150000"/>
              </a:lnSpc>
              <a:spcAft>
                <a:spcPct val="40000"/>
              </a:spcAft>
              <a:buFont typeface="+mj-lt"/>
              <a:buAutoNum type="arabicPeriod"/>
              <a:defRPr/>
            </a:pPr>
            <a:endParaRPr lang="en-US" sz="2000" b="1" dirty="0">
              <a:solidFill>
                <a:schemeClr val="bg2"/>
              </a:solidFill>
              <a:latin typeface="Trebuchet MS"/>
              <a:cs typeface="Trebuchet MS"/>
            </a:endParaRPr>
          </a:p>
          <a:p>
            <a:pPr marL="457200" indent="-457200">
              <a:lnSpc>
                <a:spcPct val="150000"/>
              </a:lnSpc>
              <a:spcAft>
                <a:spcPct val="40000"/>
              </a:spcAft>
              <a:buFont typeface="+mj-lt"/>
              <a:buAutoNum type="arabicPeriod"/>
              <a:defRPr/>
            </a:pPr>
            <a:endParaRPr lang="en-US" sz="2000" b="1" dirty="0">
              <a:solidFill>
                <a:schemeClr val="bg2"/>
              </a:solidFill>
              <a:latin typeface="Trebuchet MS"/>
              <a:cs typeface="Trebuchet MS"/>
            </a:endParaRPr>
          </a:p>
          <a:p>
            <a:pPr marL="457200" indent="-457200">
              <a:lnSpc>
                <a:spcPct val="150000"/>
              </a:lnSpc>
              <a:spcAft>
                <a:spcPct val="40000"/>
              </a:spcAft>
              <a:buFont typeface="+mj-lt"/>
              <a:buAutoNum type="arabicPeriod"/>
              <a:defRPr/>
            </a:pPr>
            <a:endParaRPr lang="en-US" sz="2000" b="1" dirty="0">
              <a:solidFill>
                <a:schemeClr val="bg2"/>
              </a:solidFill>
              <a:latin typeface="Trebuchet MS"/>
              <a:cs typeface="Trebuchet MS"/>
            </a:endParaRPr>
          </a:p>
          <a:p>
            <a:pPr marL="457200" indent="-457200">
              <a:lnSpc>
                <a:spcPct val="150000"/>
              </a:lnSpc>
              <a:spcAft>
                <a:spcPct val="40000"/>
              </a:spcAft>
              <a:buFont typeface="+mj-lt"/>
              <a:buAutoNum type="arabicPeriod"/>
              <a:defRPr/>
            </a:pPr>
            <a:r>
              <a:rPr lang="en-US" sz="2000" b="1" dirty="0">
                <a:solidFill>
                  <a:schemeClr val="bg2"/>
                </a:solidFill>
                <a:latin typeface="Trebuchet MS"/>
                <a:cs typeface="Trebuchet MS"/>
              </a:rPr>
              <a:t>Individualism vs. Collectivism</a:t>
            </a:r>
          </a:p>
          <a:p>
            <a:pPr marL="457200" indent="-457200">
              <a:lnSpc>
                <a:spcPct val="150000"/>
              </a:lnSpc>
              <a:spcAft>
                <a:spcPct val="40000"/>
              </a:spcAft>
              <a:buFont typeface="+mj-lt"/>
              <a:buAutoNum type="arabicPeriod"/>
              <a:defRPr/>
            </a:pPr>
            <a:endParaRPr lang="en-US" sz="2200" b="1" dirty="0">
              <a:latin typeface="Trebuchet MS"/>
              <a:cs typeface="Trebuchet MS"/>
            </a:endParaRPr>
          </a:p>
        </p:txBody>
      </p:sp>
      <p:sp>
        <p:nvSpPr>
          <p:cNvPr id="109570" name="Text Box 4">
            <a:extLst>
              <a:ext uri="{FF2B5EF4-FFF2-40B4-BE49-F238E27FC236}">
                <a16:creationId xmlns:a16="http://schemas.microsoft.com/office/drawing/2014/main" id="{965845CA-726A-BC42-8104-087010DA2CF7}"/>
              </a:ext>
            </a:extLst>
          </p:cNvPr>
          <p:cNvSpPr txBox="1">
            <a:spLocks noChangeArrowheads="1"/>
          </p:cNvSpPr>
          <p:nvPr/>
        </p:nvSpPr>
        <p:spPr bwMode="auto">
          <a:xfrm>
            <a:off x="5181600" y="1371600"/>
            <a:ext cx="3673475"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New York" pitchFamily="1" charset="0"/>
                <a:ea typeface="ＭＳ Ｐゴシック" panose="020B0600070205080204" pitchFamily="34" charset="-128"/>
              </a:defRPr>
            </a:lvl1pPr>
            <a:lvl2pPr marL="966788" indent="-457200">
              <a:defRPr sz="2400">
                <a:solidFill>
                  <a:schemeClr val="tx1"/>
                </a:solidFill>
                <a:latin typeface="New York" pitchFamily="1" charset="0"/>
                <a:ea typeface="ＭＳ Ｐゴシック" panose="020B0600070205080204" pitchFamily="34" charset="-128"/>
              </a:defRPr>
            </a:lvl2pPr>
            <a:lvl3pPr marL="1538288" indent="-457200">
              <a:defRPr sz="2400">
                <a:solidFill>
                  <a:schemeClr val="tx1"/>
                </a:solidFill>
                <a:latin typeface="New York" pitchFamily="1" charset="0"/>
                <a:ea typeface="ＭＳ Ｐゴシック" panose="020B0600070205080204" pitchFamily="34" charset="-128"/>
              </a:defRPr>
            </a:lvl3pPr>
            <a:lvl4pPr marL="2109788" indent="-457200">
              <a:defRPr sz="2400">
                <a:solidFill>
                  <a:schemeClr val="tx1"/>
                </a:solidFill>
                <a:latin typeface="New York" pitchFamily="1" charset="0"/>
                <a:ea typeface="ＭＳ Ｐゴシック" panose="020B0600070205080204" pitchFamily="34" charset="-128"/>
              </a:defRPr>
            </a:lvl4pPr>
            <a:lvl5pPr marL="2681288" indent="-457200">
              <a:defRPr sz="2400">
                <a:solidFill>
                  <a:schemeClr val="tx1"/>
                </a:solidFill>
                <a:latin typeface="New York" pitchFamily="1" charset="0"/>
                <a:ea typeface="ＭＳ Ｐゴシック" panose="020B0600070205080204" pitchFamily="34" charset="-128"/>
              </a:defRPr>
            </a:lvl5pPr>
            <a:lvl6pPr marL="31384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35956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40528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45100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pPr>
              <a:spcAft>
                <a:spcPct val="40000"/>
              </a:spcAft>
              <a:buFont typeface="Tahoma" panose="020B0604030504040204" pitchFamily="34" charset="0"/>
              <a:buAutoNum type="arabicPeriod"/>
            </a:pPr>
            <a:r>
              <a:rPr lang="en-US" altLang="en-US" sz="2000" b="1">
                <a:solidFill>
                  <a:schemeClr val="bg2"/>
                </a:solidFill>
                <a:latin typeface="Trebuchet MS" panose="020B0703020202090204" pitchFamily="34" charset="0"/>
                <a:ea typeface="MS Pゴシック"/>
                <a:cs typeface="MS Pゴシック"/>
              </a:rPr>
              <a:t>Event vs. Clock : End when we feel to (relationship/spontaneity) vs. by the clock (punctuality/efficiency)</a:t>
            </a:r>
          </a:p>
          <a:p>
            <a:pPr>
              <a:spcAft>
                <a:spcPct val="40000"/>
              </a:spcAft>
              <a:buFont typeface="Tahoma" panose="020B0604030504040204" pitchFamily="34" charset="0"/>
              <a:buAutoNum type="arabicPeriod"/>
            </a:pPr>
            <a:r>
              <a:rPr lang="en-US" altLang="en-US" sz="2000" b="1">
                <a:solidFill>
                  <a:schemeClr val="bg2"/>
                </a:solidFill>
                <a:latin typeface="Trebuchet MS" panose="020B0703020202090204" pitchFamily="34" charset="0"/>
                <a:ea typeface="MS Pゴシック"/>
                <a:cs typeface="MS Pゴシック"/>
              </a:rPr>
              <a:t>Low: Things are explicit and clear. Little left to assume. Direct High: People know how to think and behave. Understanding is assumed.  Read between the lines. Indirect.</a:t>
            </a:r>
          </a:p>
          <a:p>
            <a:pPr>
              <a:spcAft>
                <a:spcPct val="40000"/>
              </a:spcAft>
              <a:buFont typeface="Tahoma" panose="020B0604030504040204" pitchFamily="34" charset="0"/>
              <a:buAutoNum type="arabicPeriod"/>
            </a:pPr>
            <a:r>
              <a:rPr lang="en-US" altLang="en-US" sz="2000" b="1">
                <a:solidFill>
                  <a:schemeClr val="bg2"/>
                </a:solidFill>
                <a:latin typeface="Trebuchet MS" panose="020B0703020202090204" pitchFamily="34" charset="0"/>
                <a:ea typeface="MS Pゴシック"/>
                <a:cs typeface="MS Pゴシック"/>
              </a:rPr>
              <a:t>What’s best for the individual vs. Dedication and loyalty to the Group.</a:t>
            </a:r>
          </a:p>
        </p:txBody>
      </p:sp>
      <p:sp>
        <p:nvSpPr>
          <p:cNvPr id="109571" name="TextBox 1">
            <a:extLst>
              <a:ext uri="{FF2B5EF4-FFF2-40B4-BE49-F238E27FC236}">
                <a16:creationId xmlns:a16="http://schemas.microsoft.com/office/drawing/2014/main" id="{C7DB8DEF-3846-2D4C-B0BE-BD98DAA99FF4}"/>
              </a:ext>
            </a:extLst>
          </p:cNvPr>
          <p:cNvSpPr txBox="1">
            <a:spLocks noChangeArrowheads="1"/>
          </p:cNvSpPr>
          <p:nvPr/>
        </p:nvSpPr>
        <p:spPr bwMode="auto">
          <a:xfrm>
            <a:off x="1431925" y="76200"/>
            <a:ext cx="6350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4000" b="1">
                <a:solidFill>
                  <a:schemeClr val="bg2"/>
                </a:solidFill>
                <a:latin typeface="Trebuchet MS" panose="020B0703020202090204" pitchFamily="34" charset="0"/>
                <a:ea typeface="MS Pゴシック"/>
                <a:cs typeface="MS Pゴシック"/>
              </a:rPr>
              <a:t> Core Cultural Values</a:t>
            </a:r>
          </a:p>
          <a:p>
            <a:pPr algn="ctr">
              <a:spcBef>
                <a:spcPct val="0"/>
              </a:spcBef>
              <a:buFontTx/>
              <a:buNone/>
            </a:pPr>
            <a:r>
              <a:rPr lang="en-US" altLang="en-US" sz="2400" b="1">
                <a:solidFill>
                  <a:schemeClr val="bg2"/>
                </a:solidFill>
                <a:latin typeface="Trebuchet MS" panose="020B0703020202090204" pitchFamily="34" charset="0"/>
                <a:ea typeface="MS Pゴシック"/>
                <a:cs typeface="MS Pゴシック"/>
              </a:rPr>
              <a:t>What a culture values and cultural systems</a:t>
            </a:r>
          </a:p>
        </p:txBody>
      </p:sp>
      <p:sp>
        <p:nvSpPr>
          <p:cNvPr id="3" name="Footer Placeholder 2">
            <a:extLst>
              <a:ext uri="{FF2B5EF4-FFF2-40B4-BE49-F238E27FC236}">
                <a16:creationId xmlns:a16="http://schemas.microsoft.com/office/drawing/2014/main" id="{EA2B8827-C128-E441-9C34-5A05B1797D51}"/>
              </a:ext>
            </a:extLst>
          </p:cNvPr>
          <p:cNvSpPr>
            <a:spLocks noGrp="1"/>
          </p:cNvSpPr>
          <p:nvPr>
            <p:ph type="ftr" sz="quarter" idx="11"/>
          </p:nvPr>
        </p:nvSpPr>
        <p:spPr/>
        <p:txBody>
          <a:bodyPr/>
          <a:lstStyle/>
          <a:p>
            <a:pPr>
              <a:defRPr/>
            </a:pPr>
            <a:endParaRPr lang="en-US"/>
          </a:p>
        </p:txBody>
      </p:sp>
      <p:sp>
        <p:nvSpPr>
          <p:cNvPr id="109573" name="Slide Number Placeholder 4">
            <a:extLst>
              <a:ext uri="{FF2B5EF4-FFF2-40B4-BE49-F238E27FC236}">
                <a16:creationId xmlns:a16="http://schemas.microsoft.com/office/drawing/2014/main" id="{9D53528F-ED7A-2A4D-A6DC-1B6BC0AD8BC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4761A48E-8810-3F40-808B-077696636FB2}" type="slidenum">
              <a:rPr lang="en-US" altLang="en-US" sz="1200">
                <a:solidFill>
                  <a:srgbClr val="898989"/>
                </a:solidFill>
                <a:latin typeface="Arial" panose="020B0604020202020204" pitchFamily="34" charset="0"/>
                <a:ea typeface="MS Pゴシック"/>
                <a:cs typeface="MS Pゴシック"/>
              </a:rPr>
              <a:pPr>
                <a:spcBef>
                  <a:spcPct val="0"/>
                </a:spcBef>
                <a:buFontTx/>
                <a:buNone/>
              </a:pPr>
              <a:t>50</a:t>
            </a:fld>
            <a:endParaRPr lang="en-US" altLang="en-US" sz="1200">
              <a:solidFill>
                <a:srgbClr val="898989"/>
              </a:solidFill>
              <a:latin typeface="Arial" panose="020B0604020202020204" pitchFamily="34" charset="0"/>
              <a:ea typeface="MS Pゴシック"/>
              <a:cs typeface="MS Pゴシック"/>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ext Box 2">
            <a:extLst>
              <a:ext uri="{FF2B5EF4-FFF2-40B4-BE49-F238E27FC236}">
                <a16:creationId xmlns:a16="http://schemas.microsoft.com/office/drawing/2014/main" id="{820DECF0-3ACC-154F-9104-96ED5CF0EFD0}"/>
              </a:ext>
            </a:extLst>
          </p:cNvPr>
          <p:cNvSpPr txBox="1">
            <a:spLocks noChangeArrowheads="1"/>
          </p:cNvSpPr>
          <p:nvPr/>
        </p:nvSpPr>
        <p:spPr bwMode="auto">
          <a:xfrm>
            <a:off x="152400" y="869950"/>
            <a:ext cx="4724400" cy="6280150"/>
          </a:xfrm>
          <a:prstGeom prst="rect">
            <a:avLst/>
          </a:prstGeom>
          <a:noFill/>
          <a:ln>
            <a:noFill/>
          </a:ln>
          <a:effectLst/>
          <a:extLst>
            <a:ext uri="{909E8E84-426E-40dd-AFC4-6F175D3DCCD1}"/>
            <a:ext uri="{91240B29-F687-4f45-9708-019B960494DF}"/>
            <a:ext uri="{AF507438-7753-43e0-B8FC-AC1667EBCBE1}"/>
          </a:extLst>
        </p:spPr>
        <p:txBody>
          <a:bodyPr>
            <a:spAutoFit/>
          </a:bodyPr>
          <a:lstStyle>
            <a:lvl1pPr marL="231775" indent="-231775">
              <a:defRPr sz="2400">
                <a:solidFill>
                  <a:schemeClr val="tx1"/>
                </a:solidFill>
                <a:latin typeface="Times" charset="0"/>
                <a:ea typeface="ＭＳ Ｐゴシック" charset="0"/>
              </a:defRPr>
            </a:lvl1pPr>
            <a:lvl2pPr marL="966788" indent="-457200">
              <a:defRPr sz="2400">
                <a:solidFill>
                  <a:schemeClr val="tx1"/>
                </a:solidFill>
                <a:latin typeface="Times" charset="0"/>
                <a:ea typeface="ＭＳ Ｐゴシック" charset="0"/>
              </a:defRPr>
            </a:lvl2pPr>
            <a:lvl3pPr marL="1538288" indent="-457200">
              <a:defRPr sz="2400">
                <a:solidFill>
                  <a:schemeClr val="tx1"/>
                </a:solidFill>
                <a:latin typeface="Times" charset="0"/>
                <a:ea typeface="ＭＳ Ｐゴシック" charset="0"/>
              </a:defRPr>
            </a:lvl3pPr>
            <a:lvl4pPr marL="2109788" indent="-457200">
              <a:defRPr sz="2400">
                <a:solidFill>
                  <a:schemeClr val="tx1"/>
                </a:solidFill>
                <a:latin typeface="Times" charset="0"/>
                <a:ea typeface="ＭＳ Ｐゴシック" charset="0"/>
              </a:defRPr>
            </a:lvl4pPr>
            <a:lvl5pPr marL="2681288" indent="-457200">
              <a:defRPr sz="2400">
                <a:solidFill>
                  <a:schemeClr val="tx1"/>
                </a:solidFill>
                <a:latin typeface="Times" charset="0"/>
                <a:ea typeface="ＭＳ Ｐゴシック" charset="0"/>
              </a:defRPr>
            </a:lvl5pPr>
            <a:lvl6pPr marL="3138488" indent="-457200" eaLnBrk="0" fontAlgn="base" hangingPunct="0">
              <a:spcBef>
                <a:spcPct val="0"/>
              </a:spcBef>
              <a:spcAft>
                <a:spcPct val="0"/>
              </a:spcAft>
              <a:defRPr sz="2400">
                <a:solidFill>
                  <a:schemeClr val="tx1"/>
                </a:solidFill>
                <a:latin typeface="Times" charset="0"/>
                <a:ea typeface="ＭＳ Ｐゴシック" charset="0"/>
              </a:defRPr>
            </a:lvl6pPr>
            <a:lvl7pPr marL="3595688" indent="-457200" eaLnBrk="0" fontAlgn="base" hangingPunct="0">
              <a:spcBef>
                <a:spcPct val="0"/>
              </a:spcBef>
              <a:spcAft>
                <a:spcPct val="0"/>
              </a:spcAft>
              <a:defRPr sz="2400">
                <a:solidFill>
                  <a:schemeClr val="tx1"/>
                </a:solidFill>
                <a:latin typeface="Times" charset="0"/>
                <a:ea typeface="ＭＳ Ｐゴシック" charset="0"/>
              </a:defRPr>
            </a:lvl7pPr>
            <a:lvl8pPr marL="4052888" indent="-457200" eaLnBrk="0" fontAlgn="base" hangingPunct="0">
              <a:spcBef>
                <a:spcPct val="0"/>
              </a:spcBef>
              <a:spcAft>
                <a:spcPct val="0"/>
              </a:spcAft>
              <a:defRPr sz="2400">
                <a:solidFill>
                  <a:schemeClr val="tx1"/>
                </a:solidFill>
                <a:latin typeface="Times" charset="0"/>
                <a:ea typeface="ＭＳ Ｐゴシック" charset="0"/>
              </a:defRPr>
            </a:lvl8pPr>
            <a:lvl9pPr marL="4510088" indent="-457200" eaLnBrk="0" fontAlgn="base" hangingPunct="0">
              <a:spcBef>
                <a:spcPct val="0"/>
              </a:spcBef>
              <a:spcAft>
                <a:spcPct val="0"/>
              </a:spcAft>
              <a:defRPr sz="2400">
                <a:solidFill>
                  <a:schemeClr val="tx1"/>
                </a:solidFill>
                <a:latin typeface="Times" charset="0"/>
                <a:ea typeface="ＭＳ Ｐゴシック" charset="0"/>
              </a:defRPr>
            </a:lvl9pPr>
          </a:lstStyle>
          <a:p>
            <a:pPr marL="0" indent="0">
              <a:lnSpc>
                <a:spcPct val="85000"/>
              </a:lnSpc>
              <a:spcAft>
                <a:spcPct val="40000"/>
              </a:spcAft>
              <a:defRPr/>
            </a:pPr>
            <a:endParaRPr lang="en-US" sz="2200" b="1" dirty="0">
              <a:latin typeface="Trebuchet MS"/>
              <a:cs typeface="Trebuchet MS"/>
            </a:endParaRPr>
          </a:p>
          <a:p>
            <a:pPr marL="0" indent="0">
              <a:lnSpc>
                <a:spcPct val="150000"/>
              </a:lnSpc>
              <a:spcAft>
                <a:spcPct val="40000"/>
              </a:spcAft>
              <a:defRPr/>
            </a:pPr>
            <a:r>
              <a:rPr lang="en-US" sz="2200" b="1" dirty="0">
                <a:solidFill>
                  <a:schemeClr val="bg2"/>
                </a:solidFill>
                <a:latin typeface="Trebuchet MS"/>
                <a:cs typeface="Trebuchet MS"/>
              </a:rPr>
              <a:t>3. Individualism vs. Collectivism</a:t>
            </a:r>
          </a:p>
          <a:p>
            <a:pPr marL="457200" indent="-457200">
              <a:lnSpc>
                <a:spcPct val="150000"/>
              </a:lnSpc>
              <a:spcAft>
                <a:spcPct val="40000"/>
              </a:spcAft>
              <a:buFont typeface="+mj-lt"/>
              <a:buAutoNum type="arabicPeriod"/>
              <a:defRPr/>
            </a:pPr>
            <a:endParaRPr lang="en-US" sz="2200" b="1" dirty="0">
              <a:solidFill>
                <a:schemeClr val="bg2"/>
              </a:solidFill>
              <a:latin typeface="Trebuchet MS"/>
              <a:cs typeface="Trebuchet MS"/>
            </a:endParaRPr>
          </a:p>
          <a:p>
            <a:pPr marL="0" indent="0">
              <a:lnSpc>
                <a:spcPct val="150000"/>
              </a:lnSpc>
              <a:spcAft>
                <a:spcPct val="40000"/>
              </a:spcAft>
              <a:defRPr/>
            </a:pPr>
            <a:r>
              <a:rPr lang="en-US" sz="2000" b="1" dirty="0">
                <a:solidFill>
                  <a:schemeClr val="bg2"/>
                </a:solidFill>
                <a:latin typeface="Trebuchet MS"/>
                <a:cs typeface="Trebuchet MS"/>
              </a:rPr>
              <a:t>4. Low vs. High Power Distance</a:t>
            </a:r>
          </a:p>
          <a:p>
            <a:pPr marL="0" indent="0">
              <a:lnSpc>
                <a:spcPct val="150000"/>
              </a:lnSpc>
              <a:spcAft>
                <a:spcPct val="40000"/>
              </a:spcAft>
              <a:defRPr/>
            </a:pPr>
            <a:r>
              <a:rPr lang="en-US" sz="2000" b="1" dirty="0">
                <a:solidFill>
                  <a:schemeClr val="bg2"/>
                </a:solidFill>
                <a:latin typeface="Trebuchet MS"/>
                <a:cs typeface="Trebuchet MS"/>
              </a:rPr>
              <a:t>(high status vs. lower status)</a:t>
            </a:r>
          </a:p>
          <a:p>
            <a:pPr marL="0" indent="0">
              <a:lnSpc>
                <a:spcPct val="150000"/>
              </a:lnSpc>
              <a:spcAft>
                <a:spcPct val="40000"/>
              </a:spcAft>
              <a:defRPr/>
            </a:pPr>
            <a:endParaRPr lang="en-US" sz="2000" b="1" dirty="0">
              <a:solidFill>
                <a:schemeClr val="bg2"/>
              </a:solidFill>
              <a:latin typeface="Trebuchet MS"/>
              <a:cs typeface="Trebuchet MS"/>
            </a:endParaRPr>
          </a:p>
          <a:p>
            <a:pPr marL="0" indent="0">
              <a:lnSpc>
                <a:spcPct val="150000"/>
              </a:lnSpc>
              <a:spcAft>
                <a:spcPct val="40000"/>
              </a:spcAft>
              <a:defRPr/>
            </a:pPr>
            <a:endParaRPr lang="en-US" sz="2000" b="1" dirty="0">
              <a:solidFill>
                <a:schemeClr val="bg2"/>
              </a:solidFill>
              <a:latin typeface="Trebuchet MS"/>
              <a:cs typeface="Trebuchet MS"/>
            </a:endParaRPr>
          </a:p>
          <a:p>
            <a:pPr marL="0" indent="0">
              <a:lnSpc>
                <a:spcPct val="150000"/>
              </a:lnSpc>
              <a:spcAft>
                <a:spcPct val="40000"/>
              </a:spcAft>
              <a:defRPr/>
            </a:pPr>
            <a:r>
              <a:rPr lang="en-US" sz="2000" b="1" dirty="0">
                <a:solidFill>
                  <a:schemeClr val="bg2"/>
                </a:solidFill>
                <a:latin typeface="Trebuchet MS"/>
                <a:cs typeface="Trebuchet MS"/>
              </a:rPr>
              <a:t>5. Low vs. High Uncertainty Avoidance  (Low: few rules , little</a:t>
            </a:r>
          </a:p>
          <a:p>
            <a:pPr marL="0" indent="0">
              <a:lnSpc>
                <a:spcPct val="150000"/>
              </a:lnSpc>
              <a:spcAft>
                <a:spcPct val="40000"/>
              </a:spcAft>
              <a:defRPr/>
            </a:pPr>
            <a:r>
              <a:rPr lang="en-US" sz="2000" b="1" dirty="0">
                <a:solidFill>
                  <a:schemeClr val="bg2"/>
                </a:solidFill>
                <a:latin typeface="Trebuchet MS"/>
                <a:cs typeface="Trebuchet MS"/>
              </a:rPr>
              <a:t>structure, few guidelines) </a:t>
            </a:r>
          </a:p>
          <a:p>
            <a:pPr marL="457200" indent="-457200">
              <a:lnSpc>
                <a:spcPct val="150000"/>
              </a:lnSpc>
              <a:spcAft>
                <a:spcPct val="40000"/>
              </a:spcAft>
              <a:buFont typeface="+mj-lt"/>
              <a:buAutoNum type="arabicPeriod"/>
              <a:defRPr/>
            </a:pPr>
            <a:endParaRPr lang="en-US" sz="2200" b="1" dirty="0">
              <a:latin typeface="Trebuchet MS"/>
              <a:cs typeface="Trebuchet MS"/>
            </a:endParaRPr>
          </a:p>
        </p:txBody>
      </p:sp>
      <p:sp>
        <p:nvSpPr>
          <p:cNvPr id="111618" name="Text Box 4">
            <a:extLst>
              <a:ext uri="{FF2B5EF4-FFF2-40B4-BE49-F238E27FC236}">
                <a16:creationId xmlns:a16="http://schemas.microsoft.com/office/drawing/2014/main" id="{9066BCD6-F15C-7248-9FEF-D07B91A2E091}"/>
              </a:ext>
            </a:extLst>
          </p:cNvPr>
          <p:cNvSpPr txBox="1">
            <a:spLocks noChangeArrowheads="1"/>
          </p:cNvSpPr>
          <p:nvPr/>
        </p:nvSpPr>
        <p:spPr bwMode="auto">
          <a:xfrm>
            <a:off x="4572000" y="1219200"/>
            <a:ext cx="4283075"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New York" pitchFamily="1" charset="0"/>
                <a:ea typeface="ＭＳ Ｐゴシック" panose="020B0600070205080204" pitchFamily="34" charset="-128"/>
              </a:defRPr>
            </a:lvl1pPr>
            <a:lvl2pPr marL="966788" indent="-457200">
              <a:defRPr sz="2400">
                <a:solidFill>
                  <a:schemeClr val="tx1"/>
                </a:solidFill>
                <a:latin typeface="New York" pitchFamily="1" charset="0"/>
                <a:ea typeface="ＭＳ Ｐゴシック" panose="020B0600070205080204" pitchFamily="34" charset="-128"/>
              </a:defRPr>
            </a:lvl2pPr>
            <a:lvl3pPr marL="1538288" indent="-457200">
              <a:defRPr sz="2400">
                <a:solidFill>
                  <a:schemeClr val="tx1"/>
                </a:solidFill>
                <a:latin typeface="New York" pitchFamily="1" charset="0"/>
                <a:ea typeface="ＭＳ Ｐゴシック" panose="020B0600070205080204" pitchFamily="34" charset="-128"/>
              </a:defRPr>
            </a:lvl3pPr>
            <a:lvl4pPr marL="2109788" indent="-457200">
              <a:defRPr sz="2400">
                <a:solidFill>
                  <a:schemeClr val="tx1"/>
                </a:solidFill>
                <a:latin typeface="New York" pitchFamily="1" charset="0"/>
                <a:ea typeface="ＭＳ Ｐゴシック" panose="020B0600070205080204" pitchFamily="34" charset="-128"/>
              </a:defRPr>
            </a:lvl4pPr>
            <a:lvl5pPr marL="2681288" indent="-457200">
              <a:defRPr sz="2400">
                <a:solidFill>
                  <a:schemeClr val="tx1"/>
                </a:solidFill>
                <a:latin typeface="New York" pitchFamily="1" charset="0"/>
                <a:ea typeface="ＭＳ Ｐゴシック" panose="020B0600070205080204" pitchFamily="34" charset="-128"/>
              </a:defRPr>
            </a:lvl5pPr>
            <a:lvl6pPr marL="31384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35956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40528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45100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pPr>
              <a:spcAft>
                <a:spcPct val="40000"/>
              </a:spcAft>
            </a:pPr>
            <a:r>
              <a:rPr lang="en-US" altLang="en-US" sz="2000" b="1">
                <a:solidFill>
                  <a:schemeClr val="bg2"/>
                </a:solidFill>
                <a:latin typeface="Trebuchet MS" panose="020B0703020202090204" pitchFamily="34" charset="0"/>
              </a:rPr>
              <a:t>3. Individual. Stand out. vs. loyalty to organization and family. Blend in. Save face no shame.</a:t>
            </a:r>
          </a:p>
          <a:p>
            <a:pPr>
              <a:spcAft>
                <a:spcPct val="40000"/>
              </a:spcAft>
            </a:pPr>
            <a:r>
              <a:rPr lang="en-US" altLang="en-US" sz="2000" b="1">
                <a:solidFill>
                  <a:schemeClr val="bg2"/>
                </a:solidFill>
                <a:latin typeface="Trebuchet MS" panose="020B0703020202090204" pitchFamily="34" charset="0"/>
              </a:rPr>
              <a:t>4. Low: leaders and followers close to each other. Equal rights. High: More distance. Formal respect. Don’t question. High status individuals expected to know. Tell me exactly what I should do. Willing to accept views of superiors.</a:t>
            </a:r>
          </a:p>
          <a:p>
            <a:pPr>
              <a:spcAft>
                <a:spcPct val="40000"/>
              </a:spcAft>
            </a:pPr>
            <a:r>
              <a:rPr lang="en-US" altLang="en-US" sz="2000" b="1">
                <a:solidFill>
                  <a:schemeClr val="bg2"/>
                </a:solidFill>
                <a:latin typeface="Trebuchet MS" panose="020B0703020202090204" pitchFamily="34" charset="0"/>
              </a:rPr>
              <a:t>5. What extent are people at ease with the unknown. High: uncomfortable with uncertainty and risk. Low: welcome unpredictability. </a:t>
            </a:r>
          </a:p>
        </p:txBody>
      </p:sp>
      <p:sp>
        <p:nvSpPr>
          <p:cNvPr id="111619" name="TextBox 1">
            <a:extLst>
              <a:ext uri="{FF2B5EF4-FFF2-40B4-BE49-F238E27FC236}">
                <a16:creationId xmlns:a16="http://schemas.microsoft.com/office/drawing/2014/main" id="{6291F8D2-8EFF-F543-8E38-24AE77C432DB}"/>
              </a:ext>
            </a:extLst>
          </p:cNvPr>
          <p:cNvSpPr txBox="1">
            <a:spLocks noChangeArrowheads="1"/>
          </p:cNvSpPr>
          <p:nvPr/>
        </p:nvSpPr>
        <p:spPr bwMode="auto">
          <a:xfrm>
            <a:off x="1431925" y="76200"/>
            <a:ext cx="6350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4000" b="1">
                <a:solidFill>
                  <a:schemeClr val="bg2"/>
                </a:solidFill>
                <a:latin typeface="Trebuchet MS" panose="020B0703020202090204" pitchFamily="34" charset="0"/>
                <a:ea typeface="MS Pゴシック"/>
                <a:cs typeface="MS Pゴシック"/>
              </a:rPr>
              <a:t> Core Cultural Values</a:t>
            </a:r>
          </a:p>
          <a:p>
            <a:pPr algn="ctr">
              <a:spcBef>
                <a:spcPct val="0"/>
              </a:spcBef>
              <a:buFontTx/>
              <a:buNone/>
            </a:pPr>
            <a:r>
              <a:rPr lang="en-US" altLang="en-US" sz="2400" b="1">
                <a:solidFill>
                  <a:schemeClr val="bg2"/>
                </a:solidFill>
                <a:latin typeface="Trebuchet MS" panose="020B0703020202090204" pitchFamily="34" charset="0"/>
                <a:ea typeface="MS Pゴシック"/>
                <a:cs typeface="MS Pゴシック"/>
              </a:rPr>
              <a:t>What a culture values and cultural systems</a:t>
            </a:r>
          </a:p>
        </p:txBody>
      </p:sp>
      <p:sp>
        <p:nvSpPr>
          <p:cNvPr id="3" name="Footer Placeholder 2">
            <a:extLst>
              <a:ext uri="{FF2B5EF4-FFF2-40B4-BE49-F238E27FC236}">
                <a16:creationId xmlns:a16="http://schemas.microsoft.com/office/drawing/2014/main" id="{EA2B8827-C128-E441-9C34-5A05B1797D51}"/>
              </a:ext>
            </a:extLst>
          </p:cNvPr>
          <p:cNvSpPr>
            <a:spLocks noGrp="1"/>
          </p:cNvSpPr>
          <p:nvPr>
            <p:ph type="ftr" sz="quarter" idx="11"/>
          </p:nvPr>
        </p:nvSpPr>
        <p:spPr/>
        <p:txBody>
          <a:bodyPr/>
          <a:lstStyle/>
          <a:p>
            <a:pPr>
              <a:defRPr/>
            </a:pPr>
            <a:endParaRPr lang="en-US"/>
          </a:p>
        </p:txBody>
      </p:sp>
      <p:sp>
        <p:nvSpPr>
          <p:cNvPr id="111621" name="Slide Number Placeholder 4">
            <a:extLst>
              <a:ext uri="{FF2B5EF4-FFF2-40B4-BE49-F238E27FC236}">
                <a16:creationId xmlns:a16="http://schemas.microsoft.com/office/drawing/2014/main" id="{EE98B063-59F7-8B49-A8E0-0D00C429AEC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96B65B12-2638-1645-8546-30714634D152}" type="slidenum">
              <a:rPr lang="en-US" altLang="en-US" sz="1200">
                <a:solidFill>
                  <a:srgbClr val="898989"/>
                </a:solidFill>
                <a:latin typeface="Arial" panose="020B0604020202020204" pitchFamily="34" charset="0"/>
                <a:ea typeface="MS Pゴシック"/>
                <a:cs typeface="MS Pゴシック"/>
              </a:rPr>
              <a:pPr>
                <a:spcBef>
                  <a:spcPct val="0"/>
                </a:spcBef>
                <a:buFontTx/>
                <a:buNone/>
              </a:pPr>
              <a:t>51</a:t>
            </a:fld>
            <a:endParaRPr lang="en-US" altLang="en-US" sz="1200">
              <a:solidFill>
                <a:srgbClr val="898989"/>
              </a:solidFill>
              <a:latin typeface="Arial" panose="020B0604020202020204" pitchFamily="34" charset="0"/>
              <a:ea typeface="MS Pゴシック"/>
              <a:cs typeface="MS Pゴシック"/>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ext Box 2">
            <a:extLst>
              <a:ext uri="{FF2B5EF4-FFF2-40B4-BE49-F238E27FC236}">
                <a16:creationId xmlns:a16="http://schemas.microsoft.com/office/drawing/2014/main" id="{820DECF0-3ACC-154F-9104-96ED5CF0EFD0}"/>
              </a:ext>
            </a:extLst>
          </p:cNvPr>
          <p:cNvSpPr txBox="1">
            <a:spLocks noChangeArrowheads="1"/>
          </p:cNvSpPr>
          <p:nvPr/>
        </p:nvSpPr>
        <p:spPr bwMode="auto">
          <a:xfrm>
            <a:off x="152400" y="869950"/>
            <a:ext cx="4724400" cy="9785350"/>
          </a:xfrm>
          <a:prstGeom prst="rect">
            <a:avLst/>
          </a:prstGeom>
          <a:noFill/>
          <a:ln>
            <a:noFill/>
          </a:ln>
          <a:effectLst/>
          <a:extLst>
            <a:ext uri="{909E8E84-426E-40dd-AFC4-6F175D3DCCD1}"/>
            <a:ext uri="{91240B29-F687-4f45-9708-019B960494DF}"/>
            <a:ext uri="{AF507438-7753-43e0-B8FC-AC1667EBCBE1}"/>
          </a:extLst>
        </p:spPr>
        <p:txBody>
          <a:bodyPr>
            <a:spAutoFit/>
          </a:bodyPr>
          <a:lstStyle>
            <a:lvl1pPr marL="231775" indent="-231775">
              <a:defRPr sz="2400">
                <a:solidFill>
                  <a:schemeClr val="tx1"/>
                </a:solidFill>
                <a:latin typeface="Times" charset="0"/>
                <a:ea typeface="ＭＳ Ｐゴシック" charset="0"/>
              </a:defRPr>
            </a:lvl1pPr>
            <a:lvl2pPr marL="966788" indent="-457200">
              <a:defRPr sz="2400">
                <a:solidFill>
                  <a:schemeClr val="tx1"/>
                </a:solidFill>
                <a:latin typeface="Times" charset="0"/>
                <a:ea typeface="ＭＳ Ｐゴシック" charset="0"/>
              </a:defRPr>
            </a:lvl2pPr>
            <a:lvl3pPr marL="1538288" indent="-457200">
              <a:defRPr sz="2400">
                <a:solidFill>
                  <a:schemeClr val="tx1"/>
                </a:solidFill>
                <a:latin typeface="Times" charset="0"/>
                <a:ea typeface="ＭＳ Ｐゴシック" charset="0"/>
              </a:defRPr>
            </a:lvl3pPr>
            <a:lvl4pPr marL="2109788" indent="-457200">
              <a:defRPr sz="2400">
                <a:solidFill>
                  <a:schemeClr val="tx1"/>
                </a:solidFill>
                <a:latin typeface="Times" charset="0"/>
                <a:ea typeface="ＭＳ Ｐゴシック" charset="0"/>
              </a:defRPr>
            </a:lvl4pPr>
            <a:lvl5pPr marL="2681288" indent="-457200">
              <a:defRPr sz="2400">
                <a:solidFill>
                  <a:schemeClr val="tx1"/>
                </a:solidFill>
                <a:latin typeface="Times" charset="0"/>
                <a:ea typeface="ＭＳ Ｐゴシック" charset="0"/>
              </a:defRPr>
            </a:lvl5pPr>
            <a:lvl6pPr marL="3138488" indent="-457200" eaLnBrk="0" fontAlgn="base" hangingPunct="0">
              <a:spcBef>
                <a:spcPct val="0"/>
              </a:spcBef>
              <a:spcAft>
                <a:spcPct val="0"/>
              </a:spcAft>
              <a:defRPr sz="2400">
                <a:solidFill>
                  <a:schemeClr val="tx1"/>
                </a:solidFill>
                <a:latin typeface="Times" charset="0"/>
                <a:ea typeface="ＭＳ Ｐゴシック" charset="0"/>
              </a:defRPr>
            </a:lvl6pPr>
            <a:lvl7pPr marL="3595688" indent="-457200" eaLnBrk="0" fontAlgn="base" hangingPunct="0">
              <a:spcBef>
                <a:spcPct val="0"/>
              </a:spcBef>
              <a:spcAft>
                <a:spcPct val="0"/>
              </a:spcAft>
              <a:defRPr sz="2400">
                <a:solidFill>
                  <a:schemeClr val="tx1"/>
                </a:solidFill>
                <a:latin typeface="Times" charset="0"/>
                <a:ea typeface="ＭＳ Ｐゴシック" charset="0"/>
              </a:defRPr>
            </a:lvl7pPr>
            <a:lvl8pPr marL="4052888" indent="-457200" eaLnBrk="0" fontAlgn="base" hangingPunct="0">
              <a:spcBef>
                <a:spcPct val="0"/>
              </a:spcBef>
              <a:spcAft>
                <a:spcPct val="0"/>
              </a:spcAft>
              <a:defRPr sz="2400">
                <a:solidFill>
                  <a:schemeClr val="tx1"/>
                </a:solidFill>
                <a:latin typeface="Times" charset="0"/>
                <a:ea typeface="ＭＳ Ｐゴシック" charset="0"/>
              </a:defRPr>
            </a:lvl8pPr>
            <a:lvl9pPr marL="4510088" indent="-457200" eaLnBrk="0" fontAlgn="base" hangingPunct="0">
              <a:spcBef>
                <a:spcPct val="0"/>
              </a:spcBef>
              <a:spcAft>
                <a:spcPct val="0"/>
              </a:spcAft>
              <a:defRPr sz="2400">
                <a:solidFill>
                  <a:schemeClr val="tx1"/>
                </a:solidFill>
                <a:latin typeface="Times" charset="0"/>
                <a:ea typeface="ＭＳ Ｐゴシック" charset="0"/>
              </a:defRPr>
            </a:lvl9pPr>
          </a:lstStyle>
          <a:p>
            <a:pPr marL="0" indent="0">
              <a:lnSpc>
                <a:spcPct val="85000"/>
              </a:lnSpc>
              <a:spcAft>
                <a:spcPct val="40000"/>
              </a:spcAft>
              <a:defRPr/>
            </a:pPr>
            <a:endParaRPr lang="en-US" sz="2200" b="1" dirty="0">
              <a:latin typeface="Trebuchet MS"/>
              <a:cs typeface="Trebuchet MS"/>
            </a:endParaRPr>
          </a:p>
          <a:p>
            <a:pPr marL="0" indent="0">
              <a:lnSpc>
                <a:spcPct val="150000"/>
              </a:lnSpc>
              <a:spcAft>
                <a:spcPct val="40000"/>
              </a:spcAft>
              <a:defRPr/>
            </a:pPr>
            <a:r>
              <a:rPr lang="en-US" sz="2200" b="1" dirty="0">
                <a:solidFill>
                  <a:schemeClr val="bg2"/>
                </a:solidFill>
                <a:latin typeface="Trebuchet MS"/>
                <a:cs typeface="Trebuchet MS"/>
              </a:rPr>
              <a:t>6. </a:t>
            </a:r>
            <a:r>
              <a:rPr lang="en-US" sz="1800" b="1" dirty="0">
                <a:solidFill>
                  <a:schemeClr val="bg2"/>
                </a:solidFill>
                <a:latin typeface="Trebuchet MS"/>
                <a:cs typeface="Trebuchet MS"/>
              </a:rPr>
              <a:t>Principles first /Application first</a:t>
            </a:r>
          </a:p>
          <a:p>
            <a:pPr marL="0" indent="0">
              <a:lnSpc>
                <a:spcPct val="150000"/>
              </a:lnSpc>
              <a:spcAft>
                <a:spcPct val="40000"/>
              </a:spcAft>
              <a:defRPr/>
            </a:pPr>
            <a:r>
              <a:rPr lang="en-US" sz="1800" b="1" dirty="0">
                <a:solidFill>
                  <a:schemeClr val="bg2"/>
                </a:solidFill>
                <a:latin typeface="Trebuchet MS"/>
                <a:cs typeface="Trebuchet MS"/>
              </a:rPr>
              <a:t>7. Deciding: Consensual vs. Top</a:t>
            </a:r>
          </a:p>
          <a:p>
            <a:pPr marL="0" indent="0">
              <a:lnSpc>
                <a:spcPct val="150000"/>
              </a:lnSpc>
              <a:spcAft>
                <a:spcPct val="40000"/>
              </a:spcAft>
              <a:defRPr/>
            </a:pPr>
            <a:r>
              <a:rPr lang="en-US" sz="1800" b="1" dirty="0">
                <a:solidFill>
                  <a:schemeClr val="bg2"/>
                </a:solidFill>
                <a:latin typeface="Trebuchet MS"/>
                <a:cs typeface="Trebuchet MS"/>
              </a:rPr>
              <a:t> Down  </a:t>
            </a:r>
          </a:p>
          <a:p>
            <a:pPr marL="0" indent="0">
              <a:lnSpc>
                <a:spcPct val="150000"/>
              </a:lnSpc>
              <a:spcAft>
                <a:spcPct val="40000"/>
              </a:spcAft>
              <a:defRPr/>
            </a:pPr>
            <a:r>
              <a:rPr lang="en-US" sz="1800" b="1" dirty="0">
                <a:solidFill>
                  <a:schemeClr val="bg2"/>
                </a:solidFill>
                <a:latin typeface="Trebuchet MS"/>
                <a:cs typeface="Trebuchet MS"/>
              </a:rPr>
              <a:t>8. Disagreeing: Confrontational vs..</a:t>
            </a:r>
          </a:p>
          <a:p>
            <a:pPr marL="0" indent="0">
              <a:lnSpc>
                <a:spcPct val="150000"/>
              </a:lnSpc>
              <a:spcAft>
                <a:spcPct val="40000"/>
              </a:spcAft>
              <a:defRPr/>
            </a:pPr>
            <a:r>
              <a:rPr lang="en-US" sz="1800" b="1" dirty="0">
                <a:solidFill>
                  <a:schemeClr val="bg2"/>
                </a:solidFill>
                <a:latin typeface="Trebuchet MS"/>
                <a:cs typeface="Trebuchet MS"/>
              </a:rPr>
              <a:t>Not confrontational</a:t>
            </a:r>
          </a:p>
          <a:p>
            <a:pPr marL="0" indent="0">
              <a:lnSpc>
                <a:spcPct val="150000"/>
              </a:lnSpc>
              <a:spcAft>
                <a:spcPct val="40000"/>
              </a:spcAft>
              <a:defRPr/>
            </a:pPr>
            <a:r>
              <a:rPr lang="en-US" sz="1800" b="1" dirty="0">
                <a:solidFill>
                  <a:schemeClr val="bg2"/>
                </a:solidFill>
                <a:latin typeface="Trebuchet MS"/>
                <a:cs typeface="Trebuchet MS"/>
              </a:rPr>
              <a:t>9. Trusting: Task based versus </a:t>
            </a:r>
          </a:p>
          <a:p>
            <a:pPr marL="0" indent="0">
              <a:lnSpc>
                <a:spcPct val="150000"/>
              </a:lnSpc>
              <a:spcAft>
                <a:spcPct val="40000"/>
              </a:spcAft>
              <a:defRPr/>
            </a:pPr>
            <a:r>
              <a:rPr lang="en-US" sz="1800" b="1" dirty="0">
                <a:solidFill>
                  <a:schemeClr val="bg2"/>
                </a:solidFill>
                <a:latin typeface="Trebuchet MS"/>
                <a:cs typeface="Trebuchet MS"/>
              </a:rPr>
              <a:t>relationship based</a:t>
            </a:r>
          </a:p>
          <a:p>
            <a:pPr marL="0" indent="0">
              <a:lnSpc>
                <a:spcPct val="150000"/>
              </a:lnSpc>
              <a:spcAft>
                <a:spcPct val="40000"/>
              </a:spcAft>
              <a:defRPr/>
            </a:pPr>
            <a:r>
              <a:rPr lang="en-US" sz="1800" b="1" dirty="0">
                <a:solidFill>
                  <a:schemeClr val="bg2"/>
                </a:solidFill>
                <a:latin typeface="Trebuchet MS"/>
                <a:cs typeface="Trebuchet MS"/>
              </a:rPr>
              <a:t>10. Scheduling: Linear </a:t>
            </a:r>
          </a:p>
          <a:p>
            <a:pPr marL="0" indent="0">
              <a:lnSpc>
                <a:spcPct val="150000"/>
              </a:lnSpc>
              <a:spcAft>
                <a:spcPct val="40000"/>
              </a:spcAft>
              <a:defRPr/>
            </a:pPr>
            <a:r>
              <a:rPr lang="en-US" sz="1800" b="1" dirty="0">
                <a:solidFill>
                  <a:schemeClr val="bg2"/>
                </a:solidFill>
                <a:latin typeface="Trebuchet MS"/>
                <a:cs typeface="Trebuchet MS"/>
              </a:rPr>
              <a:t>(one step at a time vs flexible.</a:t>
            </a:r>
          </a:p>
          <a:p>
            <a:pPr marL="0" indent="0">
              <a:lnSpc>
                <a:spcPct val="150000"/>
              </a:lnSpc>
              <a:spcAft>
                <a:spcPct val="40000"/>
              </a:spcAft>
              <a:defRPr/>
            </a:pPr>
            <a:r>
              <a:rPr lang="en-US" sz="1800" b="1" dirty="0">
                <a:solidFill>
                  <a:schemeClr val="bg2"/>
                </a:solidFill>
                <a:latin typeface="Trebuchet MS"/>
                <a:cs typeface="Trebuchet MS"/>
              </a:rPr>
              <a:t> sequential vs. fl</a:t>
            </a:r>
            <a:r>
              <a:rPr lang="en-US" sz="2000" b="1" dirty="0">
                <a:solidFill>
                  <a:schemeClr val="bg2"/>
                </a:solidFill>
                <a:latin typeface="Trebuchet MS"/>
                <a:cs typeface="Trebuchet MS"/>
              </a:rPr>
              <a:t>uid</a:t>
            </a:r>
          </a:p>
          <a:p>
            <a:pPr marL="0" indent="0">
              <a:lnSpc>
                <a:spcPct val="150000"/>
              </a:lnSpc>
              <a:spcAft>
                <a:spcPct val="40000"/>
              </a:spcAft>
              <a:defRPr/>
            </a:pPr>
            <a:endParaRPr lang="en-US" sz="2000" b="1" dirty="0">
              <a:solidFill>
                <a:schemeClr val="bg2"/>
              </a:solidFill>
              <a:latin typeface="Trebuchet MS"/>
              <a:cs typeface="Trebuchet MS"/>
            </a:endParaRPr>
          </a:p>
          <a:p>
            <a:pPr marL="0" indent="0">
              <a:lnSpc>
                <a:spcPct val="150000"/>
              </a:lnSpc>
              <a:spcAft>
                <a:spcPct val="40000"/>
              </a:spcAft>
              <a:defRPr/>
            </a:pPr>
            <a:endParaRPr lang="en-US" sz="2000" b="1" dirty="0">
              <a:solidFill>
                <a:schemeClr val="bg2"/>
              </a:solidFill>
              <a:latin typeface="Trebuchet MS"/>
              <a:cs typeface="Trebuchet MS"/>
            </a:endParaRPr>
          </a:p>
          <a:p>
            <a:pPr marL="0" indent="0">
              <a:lnSpc>
                <a:spcPct val="150000"/>
              </a:lnSpc>
              <a:spcAft>
                <a:spcPct val="40000"/>
              </a:spcAft>
              <a:defRPr/>
            </a:pPr>
            <a:endParaRPr lang="en-US" sz="2000" b="1" dirty="0">
              <a:solidFill>
                <a:schemeClr val="bg2"/>
              </a:solidFill>
              <a:latin typeface="Trebuchet MS"/>
              <a:cs typeface="Trebuchet MS"/>
            </a:endParaRPr>
          </a:p>
          <a:p>
            <a:pPr marL="0" indent="0">
              <a:lnSpc>
                <a:spcPct val="150000"/>
              </a:lnSpc>
              <a:spcAft>
                <a:spcPct val="40000"/>
              </a:spcAft>
              <a:defRPr/>
            </a:pPr>
            <a:r>
              <a:rPr lang="en-US" sz="2000" b="1" dirty="0">
                <a:solidFill>
                  <a:schemeClr val="bg2"/>
                </a:solidFill>
                <a:latin typeface="Trebuchet MS"/>
                <a:cs typeface="Trebuchet MS"/>
              </a:rPr>
              <a:t>5. Low vs. High Uncertainty Avoidance  (Low: few rules , little</a:t>
            </a:r>
          </a:p>
          <a:p>
            <a:pPr marL="0" indent="0">
              <a:lnSpc>
                <a:spcPct val="150000"/>
              </a:lnSpc>
              <a:spcAft>
                <a:spcPct val="40000"/>
              </a:spcAft>
              <a:defRPr/>
            </a:pPr>
            <a:r>
              <a:rPr lang="en-US" sz="2000" b="1" dirty="0">
                <a:solidFill>
                  <a:schemeClr val="bg2"/>
                </a:solidFill>
                <a:latin typeface="Trebuchet MS"/>
                <a:cs typeface="Trebuchet MS"/>
              </a:rPr>
              <a:t>structure, few guidelines) </a:t>
            </a:r>
          </a:p>
          <a:p>
            <a:pPr marL="457200" indent="-457200">
              <a:lnSpc>
                <a:spcPct val="150000"/>
              </a:lnSpc>
              <a:spcAft>
                <a:spcPct val="40000"/>
              </a:spcAft>
              <a:buFont typeface="+mj-lt"/>
              <a:buAutoNum type="arabicPeriod"/>
              <a:defRPr/>
            </a:pPr>
            <a:endParaRPr lang="en-US" sz="2200" b="1" dirty="0">
              <a:latin typeface="Trebuchet MS"/>
              <a:cs typeface="Trebuchet MS"/>
            </a:endParaRPr>
          </a:p>
        </p:txBody>
      </p:sp>
      <p:sp>
        <p:nvSpPr>
          <p:cNvPr id="113666" name="Text Box 4">
            <a:extLst>
              <a:ext uri="{FF2B5EF4-FFF2-40B4-BE49-F238E27FC236}">
                <a16:creationId xmlns:a16="http://schemas.microsoft.com/office/drawing/2014/main" id="{FF61D350-E864-1C4F-A5DB-A672EB7EB0E4}"/>
              </a:ext>
            </a:extLst>
          </p:cNvPr>
          <p:cNvSpPr txBox="1">
            <a:spLocks noChangeArrowheads="1"/>
          </p:cNvSpPr>
          <p:nvPr/>
        </p:nvSpPr>
        <p:spPr bwMode="auto">
          <a:xfrm>
            <a:off x="4572000" y="1219200"/>
            <a:ext cx="4283075"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New York" pitchFamily="1" charset="0"/>
                <a:ea typeface="ＭＳ Ｐゴシック" panose="020B0600070205080204" pitchFamily="34" charset="-128"/>
              </a:defRPr>
            </a:lvl1pPr>
            <a:lvl2pPr marL="966788" indent="-457200">
              <a:defRPr sz="2400">
                <a:solidFill>
                  <a:schemeClr val="tx1"/>
                </a:solidFill>
                <a:latin typeface="New York" pitchFamily="1" charset="0"/>
                <a:ea typeface="ＭＳ Ｐゴシック" panose="020B0600070205080204" pitchFamily="34" charset="-128"/>
              </a:defRPr>
            </a:lvl2pPr>
            <a:lvl3pPr marL="1538288" indent="-457200">
              <a:defRPr sz="2400">
                <a:solidFill>
                  <a:schemeClr val="tx1"/>
                </a:solidFill>
                <a:latin typeface="New York" pitchFamily="1" charset="0"/>
                <a:ea typeface="ＭＳ Ｐゴシック" panose="020B0600070205080204" pitchFamily="34" charset="-128"/>
              </a:defRPr>
            </a:lvl3pPr>
            <a:lvl4pPr marL="2109788" indent="-457200">
              <a:defRPr sz="2400">
                <a:solidFill>
                  <a:schemeClr val="tx1"/>
                </a:solidFill>
                <a:latin typeface="New York" pitchFamily="1" charset="0"/>
                <a:ea typeface="ＭＳ Ｐゴシック" panose="020B0600070205080204" pitchFamily="34" charset="-128"/>
              </a:defRPr>
            </a:lvl4pPr>
            <a:lvl5pPr marL="2681288" indent="-457200">
              <a:defRPr sz="2400">
                <a:solidFill>
                  <a:schemeClr val="tx1"/>
                </a:solidFill>
                <a:latin typeface="New York" pitchFamily="1" charset="0"/>
                <a:ea typeface="ＭＳ Ｐゴシック" panose="020B0600070205080204" pitchFamily="34" charset="-128"/>
              </a:defRPr>
            </a:lvl5pPr>
            <a:lvl6pPr marL="31384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6pPr>
            <a:lvl7pPr marL="35956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7pPr>
            <a:lvl8pPr marL="40528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8pPr>
            <a:lvl9pPr marL="4510088" indent="-457200" eaLnBrk="0" fontAlgn="base" hangingPunct="0">
              <a:spcBef>
                <a:spcPct val="0"/>
              </a:spcBef>
              <a:spcAft>
                <a:spcPct val="0"/>
              </a:spcAft>
              <a:defRPr sz="2400">
                <a:solidFill>
                  <a:schemeClr val="tx1"/>
                </a:solidFill>
                <a:latin typeface="New York" pitchFamily="1" charset="0"/>
                <a:ea typeface="ＭＳ Ｐゴシック" panose="020B0600070205080204" pitchFamily="34" charset="-128"/>
              </a:defRPr>
            </a:lvl9pPr>
          </a:lstStyle>
          <a:p>
            <a:pPr>
              <a:spcAft>
                <a:spcPct val="40000"/>
              </a:spcAft>
            </a:pPr>
            <a:r>
              <a:rPr lang="en-US" altLang="en-US" sz="2000" b="1">
                <a:solidFill>
                  <a:schemeClr val="bg2"/>
                </a:solidFill>
                <a:latin typeface="Trebuchet MS" panose="020B0703020202090204" pitchFamily="34" charset="0"/>
              </a:rPr>
              <a:t>6. Principles First: Begin with a fact, statement or opinion and follow with concepts to back it up. Begin with summary statement. Application first: Develop the theory first and then present the fact or statement. Build the argument and then present the conclusion.7 Decisions decided in groups vs. Decisions made by individuals. 8.Direct versus indirect</a:t>
            </a:r>
          </a:p>
          <a:p>
            <a:pPr>
              <a:spcAft>
                <a:spcPct val="40000"/>
              </a:spcAft>
            </a:pPr>
            <a:r>
              <a:rPr lang="en-US" altLang="en-US" sz="2000" b="1">
                <a:solidFill>
                  <a:schemeClr val="bg2"/>
                </a:solidFill>
                <a:latin typeface="Trebuchet MS" panose="020B0703020202090204" pitchFamily="34" charset="0"/>
              </a:rPr>
              <a:t>9. Task: built on business activities, on reliability  Relationship: trust built sharing meals, evening drinks, sharing personal time. </a:t>
            </a:r>
          </a:p>
        </p:txBody>
      </p:sp>
      <p:sp>
        <p:nvSpPr>
          <p:cNvPr id="113667" name="TextBox 1">
            <a:extLst>
              <a:ext uri="{FF2B5EF4-FFF2-40B4-BE49-F238E27FC236}">
                <a16:creationId xmlns:a16="http://schemas.microsoft.com/office/drawing/2014/main" id="{6F6D3FAC-D371-594F-A139-CCB78F29DF1D}"/>
              </a:ext>
            </a:extLst>
          </p:cNvPr>
          <p:cNvSpPr txBox="1">
            <a:spLocks noChangeArrowheads="1"/>
          </p:cNvSpPr>
          <p:nvPr/>
        </p:nvSpPr>
        <p:spPr bwMode="auto">
          <a:xfrm>
            <a:off x="1431925" y="76200"/>
            <a:ext cx="6350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4000" b="1">
                <a:solidFill>
                  <a:schemeClr val="bg2"/>
                </a:solidFill>
                <a:latin typeface="Trebuchet MS" panose="020B0703020202090204" pitchFamily="34" charset="0"/>
                <a:ea typeface="MS Pゴシック"/>
                <a:cs typeface="MS Pゴシック"/>
              </a:rPr>
              <a:t> Core Cultural Values</a:t>
            </a:r>
          </a:p>
          <a:p>
            <a:pPr algn="ctr">
              <a:spcBef>
                <a:spcPct val="0"/>
              </a:spcBef>
              <a:buFontTx/>
              <a:buNone/>
            </a:pPr>
            <a:r>
              <a:rPr lang="en-US" altLang="en-US" sz="2400" b="1">
                <a:solidFill>
                  <a:schemeClr val="bg2"/>
                </a:solidFill>
                <a:latin typeface="Trebuchet MS" panose="020B0703020202090204" pitchFamily="34" charset="0"/>
                <a:ea typeface="MS Pゴシック"/>
                <a:cs typeface="MS Pゴシック"/>
              </a:rPr>
              <a:t>What a culture values and cultural systems</a:t>
            </a:r>
          </a:p>
        </p:txBody>
      </p:sp>
      <p:sp>
        <p:nvSpPr>
          <p:cNvPr id="3" name="Footer Placeholder 2">
            <a:extLst>
              <a:ext uri="{FF2B5EF4-FFF2-40B4-BE49-F238E27FC236}">
                <a16:creationId xmlns:a16="http://schemas.microsoft.com/office/drawing/2014/main" id="{EA2B8827-C128-E441-9C34-5A05B1797D51}"/>
              </a:ext>
            </a:extLst>
          </p:cNvPr>
          <p:cNvSpPr>
            <a:spLocks noGrp="1"/>
          </p:cNvSpPr>
          <p:nvPr>
            <p:ph type="ftr" sz="quarter" idx="11"/>
          </p:nvPr>
        </p:nvSpPr>
        <p:spPr/>
        <p:txBody>
          <a:bodyPr/>
          <a:lstStyle/>
          <a:p>
            <a:pPr>
              <a:defRPr/>
            </a:pPr>
            <a:endParaRPr lang="en-US"/>
          </a:p>
        </p:txBody>
      </p:sp>
      <p:sp>
        <p:nvSpPr>
          <p:cNvPr id="113669" name="Slide Number Placeholder 4">
            <a:extLst>
              <a:ext uri="{FF2B5EF4-FFF2-40B4-BE49-F238E27FC236}">
                <a16:creationId xmlns:a16="http://schemas.microsoft.com/office/drawing/2014/main" id="{EF77622B-11D1-B142-8B71-583619F2502C}"/>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9C4EEEAE-98FE-7B41-8F7E-85F1C140E45E}" type="slidenum">
              <a:rPr lang="en-US" altLang="en-US" sz="1200">
                <a:solidFill>
                  <a:srgbClr val="898989"/>
                </a:solidFill>
                <a:latin typeface="Arial" panose="020B0604020202020204" pitchFamily="34" charset="0"/>
                <a:ea typeface="MS Pゴシック"/>
                <a:cs typeface="MS Pゴシック"/>
              </a:rPr>
              <a:pPr>
                <a:spcBef>
                  <a:spcPct val="0"/>
                </a:spcBef>
                <a:buFontTx/>
                <a:buNone/>
              </a:pPr>
              <a:t>52</a:t>
            </a:fld>
            <a:endParaRPr lang="en-US" altLang="en-US" sz="1200">
              <a:solidFill>
                <a:srgbClr val="898989"/>
              </a:solidFill>
              <a:latin typeface="Arial" panose="020B0604020202020204" pitchFamily="34" charset="0"/>
              <a:ea typeface="MS Pゴシック"/>
              <a:cs typeface="MS Pゴシック"/>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ext Box 2">
            <a:extLst>
              <a:ext uri="{FF2B5EF4-FFF2-40B4-BE49-F238E27FC236}">
                <a16:creationId xmlns:a16="http://schemas.microsoft.com/office/drawing/2014/main" id="{0352D3A8-AA5F-0648-B952-9DA73F6C9577}"/>
              </a:ext>
            </a:extLst>
          </p:cNvPr>
          <p:cNvSpPr txBox="1">
            <a:spLocks noChangeArrowheads="1"/>
          </p:cNvSpPr>
          <p:nvPr/>
        </p:nvSpPr>
        <p:spPr bwMode="auto">
          <a:xfrm>
            <a:off x="381000" y="523875"/>
            <a:ext cx="2971800" cy="5953125"/>
          </a:xfrm>
          <a:prstGeom prst="rect">
            <a:avLst/>
          </a:prstGeom>
          <a:noFill/>
          <a:ln>
            <a:noFill/>
          </a:ln>
          <a:effectLst/>
        </p:spPr>
        <p:txBody>
          <a:bodyPr>
            <a:spAutoFit/>
          </a:bodyPr>
          <a:lstStyle>
            <a:lvl1pPr marL="231775" indent="-231775">
              <a:defRPr sz="2400">
                <a:solidFill>
                  <a:schemeClr val="tx1"/>
                </a:solidFill>
                <a:latin typeface="Times" charset="0"/>
                <a:ea typeface="ＭＳ Ｐゴシック" charset="0"/>
              </a:defRPr>
            </a:lvl1pPr>
            <a:lvl2pPr marL="966788" indent="-457200">
              <a:defRPr sz="2400">
                <a:solidFill>
                  <a:schemeClr val="tx1"/>
                </a:solidFill>
                <a:latin typeface="Times" charset="0"/>
                <a:ea typeface="ＭＳ Ｐゴシック" charset="0"/>
              </a:defRPr>
            </a:lvl2pPr>
            <a:lvl3pPr marL="1538288" indent="-457200">
              <a:defRPr sz="2400">
                <a:solidFill>
                  <a:schemeClr val="tx1"/>
                </a:solidFill>
                <a:latin typeface="Times" charset="0"/>
                <a:ea typeface="ＭＳ Ｐゴシック" charset="0"/>
              </a:defRPr>
            </a:lvl3pPr>
            <a:lvl4pPr marL="2109788" indent="-457200">
              <a:defRPr sz="2400">
                <a:solidFill>
                  <a:schemeClr val="tx1"/>
                </a:solidFill>
                <a:latin typeface="Times" charset="0"/>
                <a:ea typeface="ＭＳ Ｐゴシック" charset="0"/>
              </a:defRPr>
            </a:lvl4pPr>
            <a:lvl5pPr marL="2681288" indent="-457200">
              <a:defRPr sz="2400">
                <a:solidFill>
                  <a:schemeClr val="tx1"/>
                </a:solidFill>
                <a:latin typeface="Times" charset="0"/>
                <a:ea typeface="ＭＳ Ｐゴシック" charset="0"/>
              </a:defRPr>
            </a:lvl5pPr>
            <a:lvl6pPr marL="3138488" indent="-457200" eaLnBrk="0" fontAlgn="base" hangingPunct="0">
              <a:spcBef>
                <a:spcPct val="0"/>
              </a:spcBef>
              <a:spcAft>
                <a:spcPct val="0"/>
              </a:spcAft>
              <a:defRPr sz="2400">
                <a:solidFill>
                  <a:schemeClr val="tx1"/>
                </a:solidFill>
                <a:latin typeface="Times" charset="0"/>
                <a:ea typeface="ＭＳ Ｐゴシック" charset="0"/>
              </a:defRPr>
            </a:lvl6pPr>
            <a:lvl7pPr marL="3595688" indent="-457200" eaLnBrk="0" fontAlgn="base" hangingPunct="0">
              <a:spcBef>
                <a:spcPct val="0"/>
              </a:spcBef>
              <a:spcAft>
                <a:spcPct val="0"/>
              </a:spcAft>
              <a:defRPr sz="2400">
                <a:solidFill>
                  <a:schemeClr val="tx1"/>
                </a:solidFill>
                <a:latin typeface="Times" charset="0"/>
                <a:ea typeface="ＭＳ Ｐゴシック" charset="0"/>
              </a:defRPr>
            </a:lvl7pPr>
            <a:lvl8pPr marL="4052888" indent="-457200" eaLnBrk="0" fontAlgn="base" hangingPunct="0">
              <a:spcBef>
                <a:spcPct val="0"/>
              </a:spcBef>
              <a:spcAft>
                <a:spcPct val="0"/>
              </a:spcAft>
              <a:defRPr sz="2400">
                <a:solidFill>
                  <a:schemeClr val="tx1"/>
                </a:solidFill>
                <a:latin typeface="Times" charset="0"/>
                <a:ea typeface="ＭＳ Ｐゴシック" charset="0"/>
              </a:defRPr>
            </a:lvl8pPr>
            <a:lvl9pPr marL="4510088" indent="-457200" eaLnBrk="0" fontAlgn="base" hangingPunct="0">
              <a:spcBef>
                <a:spcPct val="0"/>
              </a:spcBef>
              <a:spcAft>
                <a:spcPct val="0"/>
              </a:spcAft>
              <a:defRPr sz="2400">
                <a:solidFill>
                  <a:schemeClr val="tx1"/>
                </a:solidFill>
                <a:latin typeface="Times" charset="0"/>
                <a:ea typeface="ＭＳ Ｐゴシック" charset="0"/>
              </a:defRPr>
            </a:lvl9pPr>
          </a:lstStyle>
          <a:p>
            <a:pPr marL="0" indent="0">
              <a:lnSpc>
                <a:spcPct val="85000"/>
              </a:lnSpc>
              <a:spcAft>
                <a:spcPct val="40000"/>
              </a:spcAft>
              <a:defRPr/>
            </a:pPr>
            <a:endParaRPr lang="en-US" sz="2200" b="1" dirty="0">
              <a:latin typeface="Times New Roman"/>
              <a:cs typeface="Times New Roman"/>
            </a:endParaRPr>
          </a:p>
          <a:p>
            <a:pPr marL="457200" indent="-457200">
              <a:lnSpc>
                <a:spcPts val="4040"/>
              </a:lnSpc>
              <a:spcAft>
                <a:spcPct val="40000"/>
              </a:spcAft>
              <a:buFont typeface="+mj-lt"/>
              <a:buAutoNum type="arabicPeriod"/>
              <a:defRPr/>
            </a:pPr>
            <a:r>
              <a:rPr lang="en-US" sz="2200" b="1" dirty="0">
                <a:solidFill>
                  <a:schemeClr val="bg2"/>
                </a:solidFill>
                <a:latin typeface="Times New Roman"/>
                <a:cs typeface="Times New Roman"/>
              </a:rPr>
              <a:t>Communicating</a:t>
            </a:r>
          </a:p>
          <a:p>
            <a:pPr marL="457200" indent="-457200">
              <a:lnSpc>
                <a:spcPts val="4040"/>
              </a:lnSpc>
              <a:spcAft>
                <a:spcPct val="40000"/>
              </a:spcAft>
              <a:buFont typeface="+mj-lt"/>
              <a:buAutoNum type="arabicPeriod"/>
              <a:defRPr/>
            </a:pPr>
            <a:r>
              <a:rPr lang="en-US" sz="2200" b="1" dirty="0">
                <a:solidFill>
                  <a:schemeClr val="bg2"/>
                </a:solidFill>
                <a:latin typeface="Times New Roman"/>
                <a:cs typeface="Times New Roman"/>
              </a:rPr>
              <a:t>Evaluating</a:t>
            </a:r>
          </a:p>
          <a:p>
            <a:pPr marL="457200" indent="-457200">
              <a:lnSpc>
                <a:spcPts val="4040"/>
              </a:lnSpc>
              <a:spcAft>
                <a:spcPct val="40000"/>
              </a:spcAft>
              <a:buFont typeface="+mj-lt"/>
              <a:buAutoNum type="arabicPeriod"/>
              <a:defRPr/>
            </a:pPr>
            <a:r>
              <a:rPr lang="en-US" sz="2200" b="1" dirty="0">
                <a:solidFill>
                  <a:schemeClr val="bg2"/>
                </a:solidFill>
                <a:latin typeface="Times New Roman"/>
                <a:cs typeface="Times New Roman"/>
              </a:rPr>
              <a:t>Persuading</a:t>
            </a:r>
          </a:p>
          <a:p>
            <a:pPr marL="457200" indent="-457200">
              <a:lnSpc>
                <a:spcPts val="4040"/>
              </a:lnSpc>
              <a:spcAft>
                <a:spcPts val="0"/>
              </a:spcAft>
              <a:buFont typeface="+mj-lt"/>
              <a:buAutoNum type="arabicPeriod"/>
              <a:defRPr/>
            </a:pPr>
            <a:r>
              <a:rPr lang="en-US" sz="2200" b="1" dirty="0">
                <a:solidFill>
                  <a:schemeClr val="bg2"/>
                </a:solidFill>
                <a:latin typeface="Times New Roman"/>
                <a:cs typeface="Times New Roman"/>
              </a:rPr>
              <a:t>Leading</a:t>
            </a:r>
          </a:p>
          <a:p>
            <a:pPr marL="457200" indent="-457200">
              <a:lnSpc>
                <a:spcPts val="4040"/>
              </a:lnSpc>
              <a:spcAft>
                <a:spcPts val="0"/>
              </a:spcAft>
              <a:buFont typeface="+mj-lt"/>
              <a:buAutoNum type="arabicPeriod"/>
              <a:defRPr/>
            </a:pPr>
            <a:r>
              <a:rPr lang="en-US" sz="2200" b="1" dirty="0">
                <a:solidFill>
                  <a:schemeClr val="bg2"/>
                </a:solidFill>
                <a:latin typeface="Times New Roman"/>
                <a:cs typeface="Times New Roman"/>
              </a:rPr>
              <a:t>Deciding</a:t>
            </a:r>
          </a:p>
          <a:p>
            <a:pPr marL="457200" indent="-457200">
              <a:lnSpc>
                <a:spcPts val="4040"/>
              </a:lnSpc>
              <a:spcAft>
                <a:spcPct val="40000"/>
              </a:spcAft>
              <a:buFont typeface="+mj-lt"/>
              <a:buAutoNum type="arabicPeriod"/>
              <a:defRPr/>
            </a:pPr>
            <a:r>
              <a:rPr lang="en-US" sz="2200" b="1" dirty="0">
                <a:solidFill>
                  <a:schemeClr val="bg2"/>
                </a:solidFill>
                <a:latin typeface="Times New Roman"/>
                <a:cs typeface="Times New Roman"/>
              </a:rPr>
              <a:t>Trusting</a:t>
            </a:r>
          </a:p>
          <a:p>
            <a:pPr marL="457200" indent="-457200">
              <a:lnSpc>
                <a:spcPts val="4040"/>
              </a:lnSpc>
              <a:spcAft>
                <a:spcPct val="40000"/>
              </a:spcAft>
              <a:buFont typeface="+mj-lt"/>
              <a:buAutoNum type="arabicPeriod"/>
              <a:defRPr/>
            </a:pPr>
            <a:r>
              <a:rPr lang="en-US" sz="2200" b="1" dirty="0">
                <a:solidFill>
                  <a:schemeClr val="bg2"/>
                </a:solidFill>
                <a:latin typeface="Times New Roman"/>
                <a:cs typeface="Times New Roman"/>
              </a:rPr>
              <a:t>Disagreeing</a:t>
            </a:r>
          </a:p>
          <a:p>
            <a:pPr marL="457200" indent="-457200">
              <a:lnSpc>
                <a:spcPts val="4040"/>
              </a:lnSpc>
              <a:spcAft>
                <a:spcPct val="40000"/>
              </a:spcAft>
              <a:buFont typeface="+mj-lt"/>
              <a:buAutoNum type="arabicPeriod"/>
              <a:defRPr/>
            </a:pPr>
            <a:r>
              <a:rPr lang="en-US" sz="2200" b="1" dirty="0">
                <a:solidFill>
                  <a:schemeClr val="bg2"/>
                </a:solidFill>
                <a:latin typeface="Times New Roman"/>
                <a:cs typeface="Times New Roman"/>
              </a:rPr>
              <a:t>Scheduling  </a:t>
            </a:r>
          </a:p>
          <a:p>
            <a:pPr marL="457200" indent="-457200">
              <a:lnSpc>
                <a:spcPct val="150000"/>
              </a:lnSpc>
              <a:spcAft>
                <a:spcPct val="40000"/>
              </a:spcAft>
              <a:buFont typeface="+mj-lt"/>
              <a:buAutoNum type="arabicPeriod"/>
              <a:defRPr/>
            </a:pPr>
            <a:endParaRPr lang="en-US" sz="2200" b="1" dirty="0">
              <a:latin typeface="Times New Roman"/>
              <a:cs typeface="Times New Roman"/>
            </a:endParaRPr>
          </a:p>
        </p:txBody>
      </p:sp>
      <p:sp>
        <p:nvSpPr>
          <p:cNvPr id="115714" name="Text Box 4">
            <a:extLst>
              <a:ext uri="{FF2B5EF4-FFF2-40B4-BE49-F238E27FC236}">
                <a16:creationId xmlns:a16="http://schemas.microsoft.com/office/drawing/2014/main" id="{3C2ABE66-9F28-C34A-8886-BE7D8309C2D9}"/>
              </a:ext>
            </a:extLst>
          </p:cNvPr>
          <p:cNvSpPr txBox="1">
            <a:spLocks noChangeArrowheads="1"/>
          </p:cNvSpPr>
          <p:nvPr/>
        </p:nvSpPr>
        <p:spPr bwMode="auto">
          <a:xfrm>
            <a:off x="3581400" y="471488"/>
            <a:ext cx="5349875"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nSpc>
                <a:spcPts val="4000"/>
              </a:lnSpc>
              <a:spcBef>
                <a:spcPct val="0"/>
              </a:spcBef>
              <a:buFont typeface="Tahoma" panose="020B0604030504040204" pitchFamily="34" charset="0"/>
              <a:buAutoNum type="arabicPeriod"/>
            </a:pPr>
            <a:endParaRPr lang="en-US" altLang="en-US" sz="2000" b="1">
              <a:solidFill>
                <a:schemeClr val="bg2"/>
              </a:solidFill>
              <a:latin typeface="Times New Roman" panose="02020603050405020304" pitchFamily="18" charset="0"/>
              <a:ea typeface="MS Pゴシック"/>
              <a:cs typeface="MS Pゴシック"/>
            </a:endParaRPr>
          </a:p>
          <a:p>
            <a:pPr>
              <a:lnSpc>
                <a:spcPts val="4000"/>
              </a:lnSpc>
              <a:spcBef>
                <a:spcPct val="0"/>
              </a:spcBef>
              <a:buFont typeface="Tahoma" panose="020B0604030504040204" pitchFamily="34" charset="0"/>
              <a:buAutoNum type="arabicPeriod"/>
            </a:pPr>
            <a:r>
              <a:rPr lang="en-US" altLang="en-US" sz="2000" b="1">
                <a:solidFill>
                  <a:schemeClr val="bg2"/>
                </a:solidFill>
                <a:latin typeface="Times New Roman" panose="02020603050405020304" pitchFamily="18" charset="0"/>
                <a:ea typeface="MS Pゴシック"/>
                <a:cs typeface="MS Pゴシック"/>
              </a:rPr>
              <a:t>Low Context vs. High Context</a:t>
            </a:r>
          </a:p>
          <a:p>
            <a:pPr>
              <a:lnSpc>
                <a:spcPts val="4000"/>
              </a:lnSpc>
              <a:spcBef>
                <a:spcPct val="0"/>
              </a:spcBef>
              <a:buFont typeface="Tahoma" panose="020B0604030504040204" pitchFamily="34" charset="0"/>
              <a:buAutoNum type="arabicPeriod"/>
            </a:pPr>
            <a:r>
              <a:rPr lang="en-US" altLang="en-US" sz="2000" b="1">
                <a:solidFill>
                  <a:schemeClr val="bg2"/>
                </a:solidFill>
                <a:latin typeface="Times New Roman" panose="02020603050405020304" pitchFamily="18" charset="0"/>
                <a:ea typeface="MS Pゴシック"/>
                <a:cs typeface="MS Pゴシック"/>
              </a:rPr>
              <a:t>Direct Negative Feedback vs. Indirect Negative Feedback</a:t>
            </a:r>
          </a:p>
          <a:p>
            <a:pPr>
              <a:lnSpc>
                <a:spcPts val="4000"/>
              </a:lnSpc>
              <a:spcBef>
                <a:spcPct val="0"/>
              </a:spcBef>
              <a:buFont typeface="Tahoma" panose="020B0604030504040204" pitchFamily="34" charset="0"/>
              <a:buAutoNum type="arabicPeriod"/>
            </a:pPr>
            <a:r>
              <a:rPr lang="en-US" altLang="en-US" sz="2000" b="1">
                <a:solidFill>
                  <a:schemeClr val="bg2"/>
                </a:solidFill>
                <a:latin typeface="Times New Roman" panose="02020603050405020304" pitchFamily="18" charset="0"/>
                <a:ea typeface="MS Pゴシック"/>
                <a:cs typeface="MS Pゴシック"/>
              </a:rPr>
              <a:t>Principles First vs. Application First</a:t>
            </a:r>
          </a:p>
          <a:p>
            <a:pPr>
              <a:lnSpc>
                <a:spcPts val="4000"/>
              </a:lnSpc>
              <a:spcBef>
                <a:spcPct val="0"/>
              </a:spcBef>
              <a:buFont typeface="Tahoma" panose="020B0604030504040204" pitchFamily="34" charset="0"/>
              <a:buAutoNum type="arabicPeriod"/>
            </a:pPr>
            <a:r>
              <a:rPr lang="en-US" altLang="en-US" sz="2000" b="1">
                <a:solidFill>
                  <a:schemeClr val="bg2"/>
                </a:solidFill>
                <a:latin typeface="Times New Roman" panose="02020603050405020304" pitchFamily="18" charset="0"/>
                <a:ea typeface="MS Pゴシック"/>
                <a:cs typeface="MS Pゴシック"/>
              </a:rPr>
              <a:t>Egalitarian vs. Hierarchical</a:t>
            </a:r>
          </a:p>
          <a:p>
            <a:pPr>
              <a:lnSpc>
                <a:spcPts val="4000"/>
              </a:lnSpc>
              <a:spcBef>
                <a:spcPct val="0"/>
              </a:spcBef>
              <a:buFont typeface="Tahoma" panose="020B0604030504040204" pitchFamily="34" charset="0"/>
              <a:buAutoNum type="arabicPeriod"/>
            </a:pPr>
            <a:r>
              <a:rPr lang="en-US" altLang="en-US" sz="2000" b="1">
                <a:solidFill>
                  <a:schemeClr val="bg2"/>
                </a:solidFill>
                <a:latin typeface="Times New Roman" panose="02020603050405020304" pitchFamily="18" charset="0"/>
                <a:ea typeface="MS Pゴシック"/>
                <a:cs typeface="MS Pゴシック"/>
              </a:rPr>
              <a:t>Consensual vs. Top down</a:t>
            </a:r>
          </a:p>
          <a:p>
            <a:pPr>
              <a:lnSpc>
                <a:spcPts val="4000"/>
              </a:lnSpc>
              <a:spcBef>
                <a:spcPct val="0"/>
              </a:spcBef>
              <a:buFont typeface="Tahoma" panose="020B0604030504040204" pitchFamily="34" charset="0"/>
              <a:buAutoNum type="arabicPeriod"/>
            </a:pPr>
            <a:r>
              <a:rPr lang="en-US" altLang="en-US" sz="2000" b="1">
                <a:solidFill>
                  <a:schemeClr val="bg2"/>
                </a:solidFill>
                <a:latin typeface="Times New Roman" panose="02020603050405020304" pitchFamily="18" charset="0"/>
                <a:ea typeface="MS Pゴシック"/>
                <a:cs typeface="MS Pゴシック"/>
              </a:rPr>
              <a:t>Task Based vs. Relationship based</a:t>
            </a:r>
          </a:p>
          <a:p>
            <a:pPr>
              <a:lnSpc>
                <a:spcPts val="4000"/>
              </a:lnSpc>
              <a:spcBef>
                <a:spcPct val="0"/>
              </a:spcBef>
              <a:buFont typeface="Tahoma" panose="020B0604030504040204" pitchFamily="34" charset="0"/>
              <a:buAutoNum type="arabicPeriod"/>
            </a:pPr>
            <a:r>
              <a:rPr lang="en-US" altLang="en-US" sz="2000" b="1">
                <a:solidFill>
                  <a:schemeClr val="bg2"/>
                </a:solidFill>
                <a:latin typeface="Times New Roman" panose="02020603050405020304" pitchFamily="18" charset="0"/>
                <a:ea typeface="MS Pゴシック"/>
                <a:cs typeface="MS Pゴシック"/>
              </a:rPr>
              <a:t>Confrontational vs. Avoid Confrontation</a:t>
            </a:r>
          </a:p>
          <a:p>
            <a:pPr>
              <a:lnSpc>
                <a:spcPts val="4000"/>
              </a:lnSpc>
              <a:spcBef>
                <a:spcPct val="0"/>
              </a:spcBef>
              <a:buFont typeface="Tahoma" panose="020B0604030504040204" pitchFamily="34" charset="0"/>
              <a:buAutoNum type="arabicPeriod"/>
            </a:pPr>
            <a:r>
              <a:rPr lang="en-US" altLang="en-US" sz="2000" b="1">
                <a:solidFill>
                  <a:schemeClr val="bg2"/>
                </a:solidFill>
                <a:latin typeface="Times New Roman" panose="02020603050405020304" pitchFamily="18" charset="0"/>
                <a:ea typeface="MS Pゴシック"/>
                <a:cs typeface="MS Pゴシック"/>
              </a:rPr>
              <a:t>Linear vs. Flexible</a:t>
            </a:r>
          </a:p>
        </p:txBody>
      </p:sp>
      <p:sp>
        <p:nvSpPr>
          <p:cNvPr id="115715" name="TextBox 1">
            <a:extLst>
              <a:ext uri="{FF2B5EF4-FFF2-40B4-BE49-F238E27FC236}">
                <a16:creationId xmlns:a16="http://schemas.microsoft.com/office/drawing/2014/main" id="{A8EE3722-62B2-1D41-91B8-3FCD60E7D8AD}"/>
              </a:ext>
            </a:extLst>
          </p:cNvPr>
          <p:cNvSpPr txBox="1">
            <a:spLocks noChangeArrowheads="1"/>
          </p:cNvSpPr>
          <p:nvPr/>
        </p:nvSpPr>
        <p:spPr bwMode="auto">
          <a:xfrm>
            <a:off x="779463" y="76200"/>
            <a:ext cx="76549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4000" b="1">
                <a:solidFill>
                  <a:schemeClr val="bg2"/>
                </a:solidFill>
                <a:latin typeface="Times New Roman" panose="02020603050405020304" pitchFamily="18" charset="0"/>
                <a:ea typeface="MS Pゴシック"/>
                <a:cs typeface="MS Pゴシック"/>
              </a:rPr>
              <a:t>Eight Scales that Map the Culture</a:t>
            </a:r>
          </a:p>
        </p:txBody>
      </p:sp>
      <p:sp>
        <p:nvSpPr>
          <p:cNvPr id="115716" name="Slide Number Placeholder 4">
            <a:extLst>
              <a:ext uri="{FF2B5EF4-FFF2-40B4-BE49-F238E27FC236}">
                <a16:creationId xmlns:a16="http://schemas.microsoft.com/office/drawing/2014/main" id="{E25E3FB0-49E3-6D49-9244-E3974CE33BD7}"/>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221137DA-130E-9A40-8E13-874C51E7AD7F}" type="slidenum">
              <a:rPr lang="en-US" altLang="en-US" sz="1200">
                <a:solidFill>
                  <a:srgbClr val="898989"/>
                </a:solidFill>
                <a:latin typeface="Arial" panose="020B0604020202020204" pitchFamily="34" charset="0"/>
                <a:ea typeface="MS Pゴシック"/>
                <a:cs typeface="MS Pゴシック"/>
              </a:rPr>
              <a:pPr>
                <a:spcBef>
                  <a:spcPct val="0"/>
                </a:spcBef>
                <a:buFontTx/>
                <a:buNone/>
              </a:pPr>
              <a:t>53</a:t>
            </a:fld>
            <a:endParaRPr lang="en-US" altLang="en-US" sz="1200">
              <a:solidFill>
                <a:srgbClr val="898989"/>
              </a:solidFill>
              <a:latin typeface="Arial" panose="020B0604020202020204" pitchFamily="34" charset="0"/>
              <a:ea typeface="MS Pゴシック"/>
              <a:cs typeface="MS Pゴシック"/>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ext Box 2">
            <a:extLst>
              <a:ext uri="{FF2B5EF4-FFF2-40B4-BE49-F238E27FC236}">
                <a16:creationId xmlns:a16="http://schemas.microsoft.com/office/drawing/2014/main" id="{9D895330-8870-7940-BFD8-4A1DDF90E79F}"/>
              </a:ext>
            </a:extLst>
          </p:cNvPr>
          <p:cNvSpPr txBox="1">
            <a:spLocks noChangeArrowheads="1"/>
          </p:cNvSpPr>
          <p:nvPr/>
        </p:nvSpPr>
        <p:spPr bwMode="auto">
          <a:xfrm>
            <a:off x="304800" y="485775"/>
            <a:ext cx="3962400"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3600" b="1">
                <a:solidFill>
                  <a:srgbClr val="660066"/>
                </a:solidFill>
                <a:latin typeface="Times New Roman" panose="02020603050405020304" pitchFamily="18" charset="0"/>
                <a:ea typeface="MS Pゴシック"/>
                <a:cs typeface="MS Pゴシック"/>
              </a:rPr>
              <a:t>Egalitarian</a:t>
            </a:r>
            <a:r>
              <a:rPr lang="en-US" altLang="en-US" sz="2200" b="1">
                <a:latin typeface="Times New Roman" panose="02020603050405020304" pitchFamily="18" charset="0"/>
                <a:ea typeface="MS Pゴシック"/>
                <a:cs typeface="MS Pゴシック"/>
              </a:rPr>
              <a:t> </a:t>
            </a:r>
          </a:p>
          <a:p>
            <a:pPr>
              <a:spcBef>
                <a:spcPct val="0"/>
              </a:spcBef>
              <a:buFont typeface="Tahoma" panose="020B0604030504040204" pitchFamily="34" charset="0"/>
              <a:buAutoNum type="arabicPeriod"/>
            </a:pPr>
            <a:endParaRPr lang="en-US" altLang="en-US" sz="1600" b="1">
              <a:solidFill>
                <a:schemeClr val="bg2"/>
              </a:solidFill>
              <a:latin typeface="Times New Roman" panose="02020603050405020304" pitchFamily="18" charset="0"/>
              <a:ea typeface="MS Pゴシック"/>
              <a:cs typeface="MS Pゴシック"/>
            </a:endParaRPr>
          </a:p>
          <a:p>
            <a:pPr>
              <a:spcBef>
                <a:spcPct val="0"/>
              </a:spcBef>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Best manager/boss is a facilitator among equals.</a:t>
            </a:r>
          </a:p>
          <a:p>
            <a:pPr>
              <a:spcBef>
                <a:spcPct val="0"/>
              </a:spcBef>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The organization tends to be flatter and communication often skips hierarchical lines. </a:t>
            </a:r>
          </a:p>
          <a:p>
            <a:pPr>
              <a:spcBef>
                <a:spcPct val="0"/>
              </a:spcBef>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It is all right to disagree with the boss even in public. </a:t>
            </a:r>
          </a:p>
          <a:p>
            <a:pPr>
              <a:spcBef>
                <a:spcPct val="0"/>
              </a:spcBef>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It is possible for associates to move on a project without getting the boss’ approval. </a:t>
            </a:r>
          </a:p>
          <a:p>
            <a:pPr>
              <a:spcBef>
                <a:spcPct val="0"/>
              </a:spcBef>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It is acceptable to email associates above you and below you. </a:t>
            </a:r>
          </a:p>
          <a:p>
            <a:pPr>
              <a:spcBef>
                <a:spcPct val="0"/>
              </a:spcBef>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The order of seating in an organization is not structured according to status or position.</a:t>
            </a:r>
          </a:p>
          <a:p>
            <a:pPr>
              <a:lnSpc>
                <a:spcPct val="150000"/>
              </a:lnSpc>
              <a:spcBef>
                <a:spcPct val="0"/>
              </a:spcBef>
              <a:spcAft>
                <a:spcPct val="40000"/>
              </a:spcAft>
              <a:buFontTx/>
              <a:buNone/>
            </a:pPr>
            <a:endParaRPr lang="en-US" altLang="en-US" sz="1600" b="1">
              <a:solidFill>
                <a:schemeClr val="bg2"/>
              </a:solidFill>
              <a:latin typeface="Times New Roman" panose="02020603050405020304" pitchFamily="18" charset="0"/>
              <a:ea typeface="MS Pゴシック"/>
              <a:cs typeface="MS Pゴシック"/>
            </a:endParaRPr>
          </a:p>
          <a:p>
            <a:pPr>
              <a:lnSpc>
                <a:spcPct val="150000"/>
              </a:lnSpc>
              <a:spcBef>
                <a:spcPct val="0"/>
              </a:spcBef>
              <a:spcAft>
                <a:spcPct val="40000"/>
              </a:spcAft>
              <a:buFont typeface="Tahoma" panose="020B0604030504040204" pitchFamily="34" charset="0"/>
              <a:buAutoNum type="arabicPeriod"/>
            </a:pPr>
            <a:endParaRPr lang="en-US" altLang="en-US" sz="2200" b="1">
              <a:latin typeface="Times New Roman" panose="02020603050405020304" pitchFamily="18" charset="0"/>
              <a:ea typeface="MS Pゴシック"/>
              <a:cs typeface="MS Pゴシック"/>
            </a:endParaRPr>
          </a:p>
        </p:txBody>
      </p:sp>
      <p:sp>
        <p:nvSpPr>
          <p:cNvPr id="117762" name="Text Box 4">
            <a:extLst>
              <a:ext uri="{FF2B5EF4-FFF2-40B4-BE49-F238E27FC236}">
                <a16:creationId xmlns:a16="http://schemas.microsoft.com/office/drawing/2014/main" id="{B3183E1D-8692-AF4D-8A5A-56C7720D7BEC}"/>
              </a:ext>
            </a:extLst>
          </p:cNvPr>
          <p:cNvSpPr txBox="1">
            <a:spLocks noChangeArrowheads="1"/>
          </p:cNvSpPr>
          <p:nvPr/>
        </p:nvSpPr>
        <p:spPr bwMode="auto">
          <a:xfrm>
            <a:off x="4648200" y="527050"/>
            <a:ext cx="4206875" cy="406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spcAft>
                <a:spcPct val="40000"/>
              </a:spcAft>
              <a:buFontTx/>
              <a:buNone/>
            </a:pPr>
            <a:r>
              <a:rPr lang="en-US" altLang="en-US" sz="3600" b="1">
                <a:solidFill>
                  <a:srgbClr val="660066"/>
                </a:solidFill>
                <a:latin typeface="Times New Roman" panose="02020603050405020304" pitchFamily="18" charset="0"/>
                <a:ea typeface="MS Pゴシック"/>
                <a:cs typeface="MS Pゴシック"/>
              </a:rPr>
              <a:t>Hierarchical</a:t>
            </a:r>
            <a:endParaRPr lang="en-US" altLang="en-US" sz="1600" b="1">
              <a:solidFill>
                <a:schemeClr val="bg2"/>
              </a:solidFill>
              <a:latin typeface="Times New Roman" panose="02020603050405020304" pitchFamily="18" charset="0"/>
              <a:ea typeface="MS Pゴシック"/>
              <a:cs typeface="MS Pゴシック"/>
            </a:endParaRPr>
          </a:p>
          <a:p>
            <a:pPr>
              <a:spcBef>
                <a:spcPct val="0"/>
              </a:spcBef>
              <a:spcAft>
                <a:spcPct val="40000"/>
              </a:spcAft>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Status is important and the organization has many layers. </a:t>
            </a:r>
          </a:p>
          <a:p>
            <a:pPr>
              <a:spcBef>
                <a:spcPct val="0"/>
              </a:spcBef>
              <a:spcAft>
                <a:spcPct val="40000"/>
              </a:spcAft>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Communication often follows fixed lines. </a:t>
            </a:r>
          </a:p>
          <a:p>
            <a:pPr>
              <a:spcBef>
                <a:spcPct val="0"/>
              </a:spcBef>
              <a:spcAft>
                <a:spcPct val="40000"/>
              </a:spcAft>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Associates defer to the boss’ opinion especially in public. </a:t>
            </a:r>
          </a:p>
          <a:p>
            <a:pPr>
              <a:spcBef>
                <a:spcPct val="0"/>
              </a:spcBef>
              <a:spcAft>
                <a:spcPct val="40000"/>
              </a:spcAft>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Approval before moving on a project is usually required. </a:t>
            </a:r>
          </a:p>
          <a:p>
            <a:pPr>
              <a:spcBef>
                <a:spcPct val="0"/>
              </a:spcBef>
              <a:spcAft>
                <a:spcPct val="40000"/>
              </a:spcAft>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You may be seated and spoken to in order of your status and position. </a:t>
            </a:r>
          </a:p>
          <a:p>
            <a:pPr>
              <a:spcBef>
                <a:spcPct val="0"/>
              </a:spcBef>
              <a:spcAft>
                <a:spcPct val="40000"/>
              </a:spcAft>
              <a:buFont typeface="Tahoma" panose="020B0604030504040204" pitchFamily="34" charset="0"/>
              <a:buAutoNum type="arabicPeriod"/>
            </a:pPr>
            <a:r>
              <a:rPr lang="en-US" altLang="en-US" sz="1600" b="1">
                <a:solidFill>
                  <a:schemeClr val="bg2"/>
                </a:solidFill>
                <a:latin typeface="Times New Roman" panose="02020603050405020304" pitchFamily="18" charset="0"/>
                <a:ea typeface="MS Pゴシック"/>
                <a:cs typeface="MS Pゴシック"/>
              </a:rPr>
              <a:t>The manager/boss is strong and leads from the front. </a:t>
            </a:r>
          </a:p>
        </p:txBody>
      </p:sp>
      <p:sp>
        <p:nvSpPr>
          <p:cNvPr id="117763" name="Slide Number Placeholder 4">
            <a:extLst>
              <a:ext uri="{FF2B5EF4-FFF2-40B4-BE49-F238E27FC236}">
                <a16:creationId xmlns:a16="http://schemas.microsoft.com/office/drawing/2014/main" id="{48EEB2BF-5E0A-C94D-A6FD-FB173E39BD6D}"/>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64636AD7-C4D8-1B4E-9008-E8C99B9D4ADA}" type="slidenum">
              <a:rPr lang="en-US" altLang="en-US" sz="1200">
                <a:solidFill>
                  <a:srgbClr val="898989"/>
                </a:solidFill>
                <a:latin typeface="Arial" panose="020B0604020202020204" pitchFamily="34" charset="0"/>
                <a:ea typeface="MS Pゴシック"/>
                <a:cs typeface="MS Pゴシック"/>
              </a:rPr>
              <a:pPr>
                <a:spcBef>
                  <a:spcPct val="0"/>
                </a:spcBef>
                <a:buFontTx/>
                <a:buNone/>
              </a:pPr>
              <a:t>54</a:t>
            </a:fld>
            <a:endParaRPr lang="en-US" altLang="en-US" sz="1200">
              <a:solidFill>
                <a:srgbClr val="898989"/>
              </a:solidFill>
              <a:latin typeface="Arial" panose="020B0604020202020204" pitchFamily="34" charset="0"/>
              <a:ea typeface="MS Pゴシック"/>
              <a:cs typeface="MS Pゴシック"/>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ext Box 2">
            <a:extLst>
              <a:ext uri="{FF2B5EF4-FFF2-40B4-BE49-F238E27FC236}">
                <a16:creationId xmlns:a16="http://schemas.microsoft.com/office/drawing/2014/main" id="{0F9A1C45-8A2D-814D-BEE6-F81C55F589E5}"/>
              </a:ext>
            </a:extLst>
          </p:cNvPr>
          <p:cNvSpPr txBox="1">
            <a:spLocks noChangeArrowheads="1"/>
          </p:cNvSpPr>
          <p:nvPr/>
        </p:nvSpPr>
        <p:spPr bwMode="auto">
          <a:xfrm>
            <a:off x="228600" y="911225"/>
            <a:ext cx="3200400" cy="4117975"/>
          </a:xfrm>
          <a:prstGeom prst="rect">
            <a:avLst/>
          </a:prstGeom>
          <a:noFill/>
          <a:ln>
            <a:noFill/>
          </a:ln>
          <a:effectLst/>
        </p:spPr>
        <p:txBody>
          <a:bodyPr>
            <a:spAutoFit/>
          </a:bodyPr>
          <a:lstStyle>
            <a:lvl1pPr marL="231775" indent="-231775">
              <a:defRPr sz="2400">
                <a:solidFill>
                  <a:schemeClr val="tx1"/>
                </a:solidFill>
                <a:latin typeface="Times" charset="0"/>
                <a:ea typeface="ＭＳ Ｐゴシック" charset="0"/>
              </a:defRPr>
            </a:lvl1pPr>
            <a:lvl2pPr marL="966788" indent="-457200">
              <a:defRPr sz="2400">
                <a:solidFill>
                  <a:schemeClr val="tx1"/>
                </a:solidFill>
                <a:latin typeface="Times" charset="0"/>
                <a:ea typeface="ＭＳ Ｐゴシック" charset="0"/>
              </a:defRPr>
            </a:lvl2pPr>
            <a:lvl3pPr marL="1538288" indent="-457200">
              <a:defRPr sz="2400">
                <a:solidFill>
                  <a:schemeClr val="tx1"/>
                </a:solidFill>
                <a:latin typeface="Times" charset="0"/>
                <a:ea typeface="ＭＳ Ｐゴシック" charset="0"/>
              </a:defRPr>
            </a:lvl3pPr>
            <a:lvl4pPr marL="2109788" indent="-457200">
              <a:defRPr sz="2400">
                <a:solidFill>
                  <a:schemeClr val="tx1"/>
                </a:solidFill>
                <a:latin typeface="Times" charset="0"/>
                <a:ea typeface="ＭＳ Ｐゴシック" charset="0"/>
              </a:defRPr>
            </a:lvl4pPr>
            <a:lvl5pPr marL="2681288" indent="-457200">
              <a:defRPr sz="2400">
                <a:solidFill>
                  <a:schemeClr val="tx1"/>
                </a:solidFill>
                <a:latin typeface="Times" charset="0"/>
                <a:ea typeface="ＭＳ Ｐゴシック" charset="0"/>
              </a:defRPr>
            </a:lvl5pPr>
            <a:lvl6pPr marL="3138488" indent="-457200" eaLnBrk="0" fontAlgn="base" hangingPunct="0">
              <a:spcBef>
                <a:spcPct val="0"/>
              </a:spcBef>
              <a:spcAft>
                <a:spcPct val="0"/>
              </a:spcAft>
              <a:defRPr sz="2400">
                <a:solidFill>
                  <a:schemeClr val="tx1"/>
                </a:solidFill>
                <a:latin typeface="Times" charset="0"/>
                <a:ea typeface="ＭＳ Ｐゴシック" charset="0"/>
              </a:defRPr>
            </a:lvl6pPr>
            <a:lvl7pPr marL="3595688" indent="-457200" eaLnBrk="0" fontAlgn="base" hangingPunct="0">
              <a:spcBef>
                <a:spcPct val="0"/>
              </a:spcBef>
              <a:spcAft>
                <a:spcPct val="0"/>
              </a:spcAft>
              <a:defRPr sz="2400">
                <a:solidFill>
                  <a:schemeClr val="tx1"/>
                </a:solidFill>
                <a:latin typeface="Times" charset="0"/>
                <a:ea typeface="ＭＳ Ｐゴシック" charset="0"/>
              </a:defRPr>
            </a:lvl7pPr>
            <a:lvl8pPr marL="4052888" indent="-457200" eaLnBrk="0" fontAlgn="base" hangingPunct="0">
              <a:spcBef>
                <a:spcPct val="0"/>
              </a:spcBef>
              <a:spcAft>
                <a:spcPct val="0"/>
              </a:spcAft>
              <a:defRPr sz="2400">
                <a:solidFill>
                  <a:schemeClr val="tx1"/>
                </a:solidFill>
                <a:latin typeface="Times" charset="0"/>
                <a:ea typeface="ＭＳ Ｐゴシック" charset="0"/>
              </a:defRPr>
            </a:lvl8pPr>
            <a:lvl9pPr marL="4510088" indent="-457200" eaLnBrk="0" fontAlgn="base" hangingPunct="0">
              <a:spcBef>
                <a:spcPct val="0"/>
              </a:spcBef>
              <a:spcAft>
                <a:spcPct val="0"/>
              </a:spcAft>
              <a:defRPr sz="2400">
                <a:solidFill>
                  <a:schemeClr val="tx1"/>
                </a:solidFill>
                <a:latin typeface="Times" charset="0"/>
                <a:ea typeface="ＭＳ Ｐゴシック" charset="0"/>
              </a:defRPr>
            </a:lvl9pPr>
          </a:lstStyle>
          <a:p>
            <a:pPr marL="0" indent="0" algn="ctr">
              <a:spcAft>
                <a:spcPts val="0"/>
              </a:spcAft>
              <a:defRPr/>
            </a:pPr>
            <a:r>
              <a:rPr lang="en-US" sz="3600" b="1" dirty="0">
                <a:solidFill>
                  <a:srgbClr val="660066"/>
                </a:solidFill>
                <a:latin typeface="Times New Roman"/>
                <a:cs typeface="Times New Roman"/>
              </a:rPr>
              <a:t>Egalitarian</a:t>
            </a:r>
            <a:r>
              <a:rPr lang="en-US" sz="2200" b="1" dirty="0">
                <a:latin typeface="Times New Roman"/>
                <a:cs typeface="Times New Roman"/>
              </a:rPr>
              <a:t> </a:t>
            </a:r>
          </a:p>
          <a:p>
            <a:pPr marL="457200" indent="-457200">
              <a:spcAft>
                <a:spcPts val="0"/>
              </a:spcAft>
              <a:buFont typeface="+mj-lt"/>
              <a:buAutoNum type="arabicPeriod"/>
              <a:defRPr/>
            </a:pPr>
            <a:endParaRPr lang="en-US" sz="3600" b="1" dirty="0">
              <a:solidFill>
                <a:schemeClr val="bg2"/>
              </a:solidFill>
              <a:latin typeface="Times New Roman"/>
              <a:cs typeface="Times New Roman"/>
            </a:endParaRPr>
          </a:p>
          <a:p>
            <a:pPr marL="0" indent="0" algn="ctr">
              <a:spcAft>
                <a:spcPts val="0"/>
              </a:spcAft>
              <a:defRPr/>
            </a:pPr>
            <a:r>
              <a:rPr lang="en-US" sz="3200" b="1" dirty="0">
                <a:solidFill>
                  <a:schemeClr val="bg2"/>
                </a:solidFill>
                <a:latin typeface="Times New Roman"/>
                <a:cs typeface="Times New Roman"/>
              </a:rPr>
              <a:t>Denmark</a:t>
            </a:r>
          </a:p>
          <a:p>
            <a:pPr marL="0" indent="0" algn="ctr">
              <a:spcAft>
                <a:spcPts val="0"/>
              </a:spcAft>
              <a:defRPr/>
            </a:pPr>
            <a:r>
              <a:rPr lang="en-US" sz="3200" b="1" dirty="0">
                <a:solidFill>
                  <a:schemeClr val="bg2"/>
                </a:solidFill>
                <a:latin typeface="Times New Roman"/>
                <a:cs typeface="Times New Roman"/>
              </a:rPr>
              <a:t>Israel</a:t>
            </a:r>
          </a:p>
          <a:p>
            <a:pPr marL="0" indent="0" algn="ctr">
              <a:spcAft>
                <a:spcPts val="0"/>
              </a:spcAft>
              <a:defRPr/>
            </a:pPr>
            <a:r>
              <a:rPr lang="en-US" sz="3200" b="1" dirty="0">
                <a:solidFill>
                  <a:schemeClr val="bg2"/>
                </a:solidFill>
                <a:latin typeface="Times New Roman"/>
                <a:cs typeface="Times New Roman"/>
              </a:rPr>
              <a:t>The Netherlands</a:t>
            </a:r>
          </a:p>
          <a:p>
            <a:pPr marL="0" indent="0" algn="ctr">
              <a:spcAft>
                <a:spcPts val="0"/>
              </a:spcAft>
              <a:defRPr/>
            </a:pPr>
            <a:r>
              <a:rPr lang="en-US" sz="3200" b="1" dirty="0">
                <a:solidFill>
                  <a:schemeClr val="bg2"/>
                </a:solidFill>
                <a:latin typeface="Times New Roman"/>
                <a:cs typeface="Times New Roman"/>
              </a:rPr>
              <a:t>Australia</a:t>
            </a:r>
          </a:p>
          <a:p>
            <a:pPr marL="0" indent="0">
              <a:lnSpc>
                <a:spcPct val="150000"/>
              </a:lnSpc>
              <a:spcAft>
                <a:spcPct val="40000"/>
              </a:spcAft>
              <a:defRPr/>
            </a:pPr>
            <a:endParaRPr lang="en-US" sz="1600" b="1" dirty="0">
              <a:solidFill>
                <a:schemeClr val="bg2"/>
              </a:solidFill>
              <a:latin typeface="Times New Roman"/>
              <a:cs typeface="Times New Roman"/>
            </a:endParaRPr>
          </a:p>
          <a:p>
            <a:pPr marL="457200" indent="-457200">
              <a:lnSpc>
                <a:spcPct val="150000"/>
              </a:lnSpc>
              <a:spcAft>
                <a:spcPct val="40000"/>
              </a:spcAft>
              <a:buFont typeface="+mj-lt"/>
              <a:buAutoNum type="arabicPeriod"/>
              <a:defRPr/>
            </a:pPr>
            <a:endParaRPr lang="en-US" sz="2200" b="1" dirty="0">
              <a:latin typeface="Times New Roman"/>
              <a:cs typeface="Times New Roman"/>
            </a:endParaRPr>
          </a:p>
        </p:txBody>
      </p:sp>
      <p:sp>
        <p:nvSpPr>
          <p:cNvPr id="119810" name="Text Box 4">
            <a:extLst>
              <a:ext uri="{FF2B5EF4-FFF2-40B4-BE49-F238E27FC236}">
                <a16:creationId xmlns:a16="http://schemas.microsoft.com/office/drawing/2014/main" id="{4893A121-0318-8242-9BAC-5BDB0E1112FE}"/>
              </a:ext>
            </a:extLst>
          </p:cNvPr>
          <p:cNvSpPr txBox="1">
            <a:spLocks noChangeArrowheads="1"/>
          </p:cNvSpPr>
          <p:nvPr/>
        </p:nvSpPr>
        <p:spPr bwMode="auto">
          <a:xfrm>
            <a:off x="6096000" y="914400"/>
            <a:ext cx="27590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spcAft>
                <a:spcPct val="40000"/>
              </a:spcAft>
              <a:buFontTx/>
              <a:buNone/>
            </a:pPr>
            <a:r>
              <a:rPr lang="en-US" altLang="en-US" sz="3600" b="1">
                <a:solidFill>
                  <a:srgbClr val="660066"/>
                </a:solidFill>
                <a:latin typeface="Times New Roman" panose="02020603050405020304" pitchFamily="18" charset="0"/>
                <a:ea typeface="MS Pゴシック"/>
                <a:cs typeface="MS Pゴシック"/>
              </a:rPr>
              <a:t>Hierarchical</a:t>
            </a:r>
            <a:endParaRPr lang="en-US" altLang="en-US" sz="1600" b="1">
              <a:solidFill>
                <a:schemeClr val="bg2"/>
              </a:solidFill>
              <a:latin typeface="Times New Roman" panose="02020603050405020304" pitchFamily="18" charset="0"/>
              <a:ea typeface="MS Pゴシック"/>
              <a:cs typeface="MS Pゴシック"/>
            </a:endParaRPr>
          </a:p>
          <a:p>
            <a:pPr algn="ctr">
              <a:spcBef>
                <a:spcPct val="0"/>
              </a:spcBef>
              <a:spcAft>
                <a:spcPct val="40000"/>
              </a:spcAft>
              <a:buFontTx/>
              <a:buNone/>
            </a:pPr>
            <a:r>
              <a:rPr lang="en-US" altLang="en-US" b="1">
                <a:solidFill>
                  <a:schemeClr val="bg2"/>
                </a:solidFill>
                <a:latin typeface="Times New Roman" panose="02020603050405020304" pitchFamily="18" charset="0"/>
                <a:ea typeface="MS Pゴシック"/>
                <a:cs typeface="MS Pゴシック"/>
              </a:rPr>
              <a:t>China</a:t>
            </a:r>
          </a:p>
          <a:p>
            <a:pPr algn="ctr">
              <a:spcBef>
                <a:spcPct val="0"/>
              </a:spcBef>
              <a:spcAft>
                <a:spcPct val="40000"/>
              </a:spcAft>
              <a:buFontTx/>
              <a:buNone/>
            </a:pPr>
            <a:r>
              <a:rPr lang="en-US" altLang="en-US" b="1">
                <a:solidFill>
                  <a:schemeClr val="bg2"/>
                </a:solidFill>
                <a:latin typeface="Times New Roman" panose="02020603050405020304" pitchFamily="18" charset="0"/>
                <a:ea typeface="MS Pゴシック"/>
                <a:cs typeface="MS Pゴシック"/>
              </a:rPr>
              <a:t>India</a:t>
            </a:r>
          </a:p>
          <a:p>
            <a:pPr algn="ctr">
              <a:spcBef>
                <a:spcPct val="0"/>
              </a:spcBef>
              <a:spcAft>
                <a:spcPct val="40000"/>
              </a:spcAft>
              <a:buFontTx/>
              <a:buNone/>
            </a:pPr>
            <a:r>
              <a:rPr lang="en-US" altLang="en-US" b="1">
                <a:solidFill>
                  <a:schemeClr val="bg2"/>
                </a:solidFill>
                <a:latin typeface="Times New Roman" panose="02020603050405020304" pitchFamily="18" charset="0"/>
                <a:ea typeface="MS Pゴシック"/>
                <a:cs typeface="MS Pゴシック"/>
              </a:rPr>
              <a:t>Korea</a:t>
            </a:r>
          </a:p>
          <a:p>
            <a:pPr algn="ctr">
              <a:spcBef>
                <a:spcPct val="0"/>
              </a:spcBef>
              <a:spcAft>
                <a:spcPct val="40000"/>
              </a:spcAft>
              <a:buFontTx/>
              <a:buNone/>
            </a:pPr>
            <a:r>
              <a:rPr lang="en-US" altLang="en-US" b="1">
                <a:solidFill>
                  <a:schemeClr val="bg2"/>
                </a:solidFill>
                <a:latin typeface="Times New Roman" panose="02020603050405020304" pitchFamily="18" charset="0"/>
                <a:ea typeface="MS Pゴシック"/>
                <a:cs typeface="MS Pゴシック"/>
              </a:rPr>
              <a:t>Japan</a:t>
            </a:r>
          </a:p>
        </p:txBody>
      </p:sp>
      <p:sp>
        <p:nvSpPr>
          <p:cNvPr id="119811" name="Slide Number Placeholder 4">
            <a:extLst>
              <a:ext uri="{FF2B5EF4-FFF2-40B4-BE49-F238E27FC236}">
                <a16:creationId xmlns:a16="http://schemas.microsoft.com/office/drawing/2014/main" id="{C9C82C03-EA8D-C04B-9C3C-1A908091EBDC}"/>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8C318F47-487A-5445-A9C2-0190A7459005}" type="slidenum">
              <a:rPr lang="en-US" altLang="en-US" sz="1200">
                <a:solidFill>
                  <a:srgbClr val="898989"/>
                </a:solidFill>
                <a:latin typeface="Arial" panose="020B0604020202020204" pitchFamily="34" charset="0"/>
                <a:ea typeface="MS Pゴシック"/>
                <a:cs typeface="MS Pゴシック"/>
              </a:rPr>
              <a:pPr>
                <a:spcBef>
                  <a:spcPct val="0"/>
                </a:spcBef>
                <a:buFontTx/>
                <a:buNone/>
              </a:pPr>
              <a:t>55</a:t>
            </a:fld>
            <a:endParaRPr lang="en-US" altLang="en-US" sz="1200">
              <a:solidFill>
                <a:srgbClr val="898989"/>
              </a:solidFill>
              <a:latin typeface="Arial" panose="020B0604020202020204" pitchFamily="34" charset="0"/>
              <a:ea typeface="MS Pゴシック"/>
              <a:cs typeface="MS Pゴシック"/>
            </a:endParaRPr>
          </a:p>
        </p:txBody>
      </p:sp>
      <p:sp>
        <p:nvSpPr>
          <p:cNvPr id="9" name="Text Box 2">
            <a:extLst>
              <a:ext uri="{FF2B5EF4-FFF2-40B4-BE49-F238E27FC236}">
                <a16:creationId xmlns:a16="http://schemas.microsoft.com/office/drawing/2014/main" id="{B7B30028-B301-BB48-863A-3A1A974FE76D}"/>
              </a:ext>
            </a:extLst>
          </p:cNvPr>
          <p:cNvSpPr txBox="1">
            <a:spLocks noChangeArrowheads="1"/>
          </p:cNvSpPr>
          <p:nvPr/>
        </p:nvSpPr>
        <p:spPr bwMode="auto">
          <a:xfrm>
            <a:off x="3352800" y="1066800"/>
            <a:ext cx="2895600" cy="2917825"/>
          </a:xfrm>
          <a:prstGeom prst="rect">
            <a:avLst/>
          </a:prstGeom>
          <a:noFill/>
          <a:ln>
            <a:noFill/>
          </a:ln>
          <a:effectLst/>
        </p:spPr>
        <p:txBody>
          <a:bodyPr>
            <a:spAutoFit/>
          </a:bodyPr>
          <a:lstStyle>
            <a:lvl1pPr marL="231775" indent="-231775">
              <a:defRPr sz="2400">
                <a:solidFill>
                  <a:schemeClr val="tx1"/>
                </a:solidFill>
                <a:latin typeface="Times" charset="0"/>
                <a:ea typeface="ＭＳ Ｐゴシック" charset="0"/>
              </a:defRPr>
            </a:lvl1pPr>
            <a:lvl2pPr marL="966788" indent="-457200">
              <a:defRPr sz="2400">
                <a:solidFill>
                  <a:schemeClr val="tx1"/>
                </a:solidFill>
                <a:latin typeface="Times" charset="0"/>
                <a:ea typeface="ＭＳ Ｐゴシック" charset="0"/>
              </a:defRPr>
            </a:lvl2pPr>
            <a:lvl3pPr marL="1538288" indent="-457200">
              <a:defRPr sz="2400">
                <a:solidFill>
                  <a:schemeClr val="tx1"/>
                </a:solidFill>
                <a:latin typeface="Times" charset="0"/>
                <a:ea typeface="ＭＳ Ｐゴシック" charset="0"/>
              </a:defRPr>
            </a:lvl3pPr>
            <a:lvl4pPr marL="2109788" indent="-457200">
              <a:defRPr sz="2400">
                <a:solidFill>
                  <a:schemeClr val="tx1"/>
                </a:solidFill>
                <a:latin typeface="Times" charset="0"/>
                <a:ea typeface="ＭＳ Ｐゴシック" charset="0"/>
              </a:defRPr>
            </a:lvl4pPr>
            <a:lvl5pPr marL="2681288" indent="-457200">
              <a:defRPr sz="2400">
                <a:solidFill>
                  <a:schemeClr val="tx1"/>
                </a:solidFill>
                <a:latin typeface="Times" charset="0"/>
                <a:ea typeface="ＭＳ Ｐゴシック" charset="0"/>
              </a:defRPr>
            </a:lvl5pPr>
            <a:lvl6pPr marL="3138488" indent="-457200" eaLnBrk="0" fontAlgn="base" hangingPunct="0">
              <a:spcBef>
                <a:spcPct val="0"/>
              </a:spcBef>
              <a:spcAft>
                <a:spcPct val="0"/>
              </a:spcAft>
              <a:defRPr sz="2400">
                <a:solidFill>
                  <a:schemeClr val="tx1"/>
                </a:solidFill>
                <a:latin typeface="Times" charset="0"/>
                <a:ea typeface="ＭＳ Ｐゴシック" charset="0"/>
              </a:defRPr>
            </a:lvl6pPr>
            <a:lvl7pPr marL="3595688" indent="-457200" eaLnBrk="0" fontAlgn="base" hangingPunct="0">
              <a:spcBef>
                <a:spcPct val="0"/>
              </a:spcBef>
              <a:spcAft>
                <a:spcPct val="0"/>
              </a:spcAft>
              <a:defRPr sz="2400">
                <a:solidFill>
                  <a:schemeClr val="tx1"/>
                </a:solidFill>
                <a:latin typeface="Times" charset="0"/>
                <a:ea typeface="ＭＳ Ｐゴシック" charset="0"/>
              </a:defRPr>
            </a:lvl7pPr>
            <a:lvl8pPr marL="4052888" indent="-457200" eaLnBrk="0" fontAlgn="base" hangingPunct="0">
              <a:spcBef>
                <a:spcPct val="0"/>
              </a:spcBef>
              <a:spcAft>
                <a:spcPct val="0"/>
              </a:spcAft>
              <a:defRPr sz="2400">
                <a:solidFill>
                  <a:schemeClr val="tx1"/>
                </a:solidFill>
                <a:latin typeface="Times" charset="0"/>
                <a:ea typeface="ＭＳ Ｐゴシック" charset="0"/>
              </a:defRPr>
            </a:lvl8pPr>
            <a:lvl9pPr marL="4510088" indent="-457200" eaLnBrk="0" fontAlgn="base" hangingPunct="0">
              <a:spcBef>
                <a:spcPct val="0"/>
              </a:spcBef>
              <a:spcAft>
                <a:spcPct val="0"/>
              </a:spcAft>
              <a:defRPr sz="2400">
                <a:solidFill>
                  <a:schemeClr val="tx1"/>
                </a:solidFill>
                <a:latin typeface="Times" charset="0"/>
                <a:ea typeface="ＭＳ Ｐゴシック" charset="0"/>
              </a:defRPr>
            </a:lvl9pPr>
          </a:lstStyle>
          <a:p>
            <a:pPr marL="0" indent="0" algn="ctr">
              <a:spcAft>
                <a:spcPts val="0"/>
              </a:spcAft>
              <a:defRPr/>
            </a:pPr>
            <a:r>
              <a:rPr lang="en-US" sz="2200" b="1" dirty="0">
                <a:latin typeface="Times New Roman"/>
                <a:cs typeface="Times New Roman"/>
              </a:rPr>
              <a:t> </a:t>
            </a:r>
          </a:p>
          <a:p>
            <a:pPr marL="0" indent="0">
              <a:spcAft>
                <a:spcPts val="0"/>
              </a:spcAft>
              <a:defRPr/>
            </a:pPr>
            <a:endParaRPr lang="en-US" sz="3600" b="1" dirty="0">
              <a:solidFill>
                <a:schemeClr val="bg2"/>
              </a:solidFill>
              <a:latin typeface="Times New Roman"/>
              <a:cs typeface="Times New Roman"/>
            </a:endParaRPr>
          </a:p>
          <a:p>
            <a:pPr marL="0" indent="0" algn="ctr">
              <a:spcAft>
                <a:spcPts val="0"/>
              </a:spcAft>
              <a:defRPr/>
            </a:pPr>
            <a:r>
              <a:rPr lang="en-US" sz="3200" b="1" dirty="0">
                <a:solidFill>
                  <a:schemeClr val="bg2"/>
                </a:solidFill>
                <a:latin typeface="Times New Roman"/>
                <a:cs typeface="Times New Roman"/>
              </a:rPr>
              <a:t>United States</a:t>
            </a:r>
          </a:p>
          <a:p>
            <a:pPr marL="0" indent="0" algn="ctr">
              <a:spcAft>
                <a:spcPts val="0"/>
              </a:spcAft>
              <a:defRPr/>
            </a:pPr>
            <a:r>
              <a:rPr lang="en-US" sz="3200" b="1" dirty="0">
                <a:solidFill>
                  <a:schemeClr val="bg2"/>
                </a:solidFill>
                <a:latin typeface="Times New Roman"/>
                <a:cs typeface="Times New Roman"/>
              </a:rPr>
              <a:t>Romania</a:t>
            </a:r>
          </a:p>
          <a:p>
            <a:pPr marL="0" indent="0">
              <a:lnSpc>
                <a:spcPct val="150000"/>
              </a:lnSpc>
              <a:spcAft>
                <a:spcPct val="40000"/>
              </a:spcAft>
              <a:defRPr/>
            </a:pPr>
            <a:endParaRPr lang="en-US" sz="1600" b="1" dirty="0">
              <a:solidFill>
                <a:schemeClr val="bg2"/>
              </a:solidFill>
              <a:latin typeface="Times New Roman"/>
              <a:cs typeface="Times New Roman"/>
            </a:endParaRPr>
          </a:p>
          <a:p>
            <a:pPr marL="457200" indent="-457200">
              <a:lnSpc>
                <a:spcPct val="150000"/>
              </a:lnSpc>
              <a:spcAft>
                <a:spcPct val="40000"/>
              </a:spcAft>
              <a:buFont typeface="+mj-lt"/>
              <a:buAutoNum type="arabicPeriod"/>
              <a:defRPr/>
            </a:pPr>
            <a:endParaRPr lang="en-US" sz="2200" b="1" dirty="0">
              <a:latin typeface="Times New Roman"/>
              <a:cs typeface="Times New Roman"/>
            </a:endParaRPr>
          </a:p>
        </p:txBody>
      </p:sp>
      <p:cxnSp>
        <p:nvCxnSpPr>
          <p:cNvPr id="119813" name="Straight Arrow Connector 6">
            <a:extLst>
              <a:ext uri="{FF2B5EF4-FFF2-40B4-BE49-F238E27FC236}">
                <a16:creationId xmlns:a16="http://schemas.microsoft.com/office/drawing/2014/main" id="{A14A1D5A-9B06-4D4D-9F57-6771E467E539}"/>
              </a:ext>
            </a:extLst>
          </p:cNvPr>
          <p:cNvCxnSpPr>
            <a:cxnSpLocks noChangeShapeType="1"/>
          </p:cNvCxnSpPr>
          <p:nvPr/>
        </p:nvCxnSpPr>
        <p:spPr bwMode="auto">
          <a:xfrm>
            <a:off x="609600" y="763588"/>
            <a:ext cx="0" cy="0"/>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119814" name="Straight Arrow Connector 10">
            <a:extLst>
              <a:ext uri="{FF2B5EF4-FFF2-40B4-BE49-F238E27FC236}">
                <a16:creationId xmlns:a16="http://schemas.microsoft.com/office/drawing/2014/main" id="{E8370DB1-D0DA-BC40-82BD-F70DA226C182}"/>
              </a:ext>
            </a:extLst>
          </p:cNvPr>
          <p:cNvCxnSpPr>
            <a:cxnSpLocks noChangeShapeType="1"/>
          </p:cNvCxnSpPr>
          <p:nvPr/>
        </p:nvCxnSpPr>
        <p:spPr bwMode="auto">
          <a:xfrm>
            <a:off x="381000" y="914400"/>
            <a:ext cx="8305800" cy="0"/>
          </a:xfrm>
          <a:prstGeom prst="straightConnector1">
            <a:avLst/>
          </a:prstGeom>
          <a:noFill/>
          <a:ln w="57150" algn="ctr">
            <a:solidFill>
              <a:srgbClr val="660066"/>
            </a:solidFill>
            <a:round/>
            <a:headEnd type="arrow" w="med" len="med"/>
            <a:tailEnd type="arrow" w="med" len="med"/>
          </a:ln>
          <a:extLst>
            <a:ext uri="{909E8E84-426E-40DD-AFC4-6F175D3DCCD1}">
              <a14:hiddenFill xmlns:a14="http://schemas.microsoft.com/office/drawing/2010/main">
                <a:noFill/>
              </a14:hiddenFill>
            </a:ext>
          </a:extLst>
        </p:spPr>
      </p:cxn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7" name="Rectangle 3">
            <a:extLst>
              <a:ext uri="{FF2B5EF4-FFF2-40B4-BE49-F238E27FC236}">
                <a16:creationId xmlns:a16="http://schemas.microsoft.com/office/drawing/2014/main" id="{C54B82FE-51BA-554F-AB9C-00B8C7EBD461}"/>
              </a:ext>
            </a:extLst>
          </p:cNvPr>
          <p:cNvSpPr>
            <a:spLocks noGrp="1" noChangeArrowheads="1"/>
          </p:cNvSpPr>
          <p:nvPr>
            <p:ph type="body" idx="1"/>
          </p:nvPr>
        </p:nvSpPr>
        <p:spPr>
          <a:xfrm>
            <a:off x="457200" y="381000"/>
            <a:ext cx="8153400" cy="5105400"/>
          </a:xfrm>
        </p:spPr>
        <p:txBody>
          <a:bodyPr/>
          <a:lstStyle/>
          <a:p>
            <a:pPr marL="609600" indent="-609600" algn="r" eaLnBrk="1" hangingPunct="1">
              <a:lnSpc>
                <a:spcPct val="90000"/>
              </a:lnSpc>
              <a:buFontTx/>
              <a:buNone/>
              <a:defRPr/>
            </a:pPr>
            <a:r>
              <a:rPr lang="en-US" sz="2400" b="1" dirty="0" err="1">
                <a:latin typeface="Times New Roman"/>
                <a:cs typeface="Times New Roman"/>
              </a:rPr>
              <a:t>ErinMeyer.com</a:t>
            </a:r>
            <a:r>
              <a:rPr lang="en-US" sz="2400" b="1" dirty="0">
                <a:latin typeface="Times New Roman"/>
                <a:cs typeface="Times New Roman"/>
              </a:rPr>
              <a:t>    </a:t>
            </a:r>
            <a:r>
              <a:rPr lang="en-US" sz="2400" dirty="0">
                <a:latin typeface="Times New Roman"/>
                <a:cs typeface="Times New Roman"/>
              </a:rPr>
              <a:t>The Culture Map </a:t>
            </a:r>
          </a:p>
          <a:p>
            <a:pPr marL="609600" indent="-609600" algn="r" eaLnBrk="1" hangingPunct="1">
              <a:lnSpc>
                <a:spcPct val="90000"/>
              </a:lnSpc>
              <a:buFont typeface="Arial" charset="0"/>
              <a:buNone/>
              <a:defRPr/>
            </a:pPr>
            <a:r>
              <a:rPr lang="en-US" sz="2400" dirty="0">
                <a:latin typeface="Times New Roman"/>
                <a:cs typeface="Times New Roman"/>
              </a:rPr>
              <a:t> </a:t>
            </a:r>
          </a:p>
          <a:p>
            <a:pPr eaLnBrk="1" hangingPunct="1">
              <a:lnSpc>
                <a:spcPct val="90000"/>
              </a:lnSpc>
              <a:buClr>
                <a:srgbClr val="660066"/>
              </a:buClr>
              <a:buFont typeface="Wingdings" charset="2"/>
              <a:buChar char="§"/>
              <a:defRPr/>
            </a:pPr>
            <a:r>
              <a:rPr lang="en-US" sz="2400" dirty="0">
                <a:latin typeface="Times New Roman"/>
                <a:cs typeface="Times New Roman"/>
              </a:rPr>
              <a:t>Understand basics about communication and language and their relationship to culture.</a:t>
            </a:r>
          </a:p>
          <a:p>
            <a:pPr eaLnBrk="1" hangingPunct="1">
              <a:lnSpc>
                <a:spcPct val="90000"/>
              </a:lnSpc>
              <a:buClr>
                <a:srgbClr val="660066"/>
              </a:buClr>
              <a:buFont typeface="Wingdings" charset="2"/>
              <a:buChar char="§"/>
              <a:defRPr/>
            </a:pPr>
            <a:r>
              <a:rPr lang="en-US" sz="2400" b="1" dirty="0">
                <a:latin typeface="Times New Roman"/>
                <a:cs typeface="Times New Roman"/>
              </a:rPr>
              <a:t>Cultural </a:t>
            </a:r>
            <a:r>
              <a:rPr lang="en-US" sz="2400" b="1" dirty="0" err="1">
                <a:latin typeface="Times New Roman"/>
                <a:cs typeface="Times New Roman"/>
              </a:rPr>
              <a:t>Atlas.com</a:t>
            </a:r>
            <a:r>
              <a:rPr lang="en-US" sz="2400" b="1" dirty="0">
                <a:latin typeface="Times New Roman"/>
                <a:cs typeface="Times New Roman"/>
              </a:rPr>
              <a:t> </a:t>
            </a:r>
            <a:r>
              <a:rPr lang="en-US" sz="2400" dirty="0">
                <a:latin typeface="Times New Roman"/>
                <a:cs typeface="Times New Roman"/>
              </a:rPr>
              <a:t>: Very thorough</a:t>
            </a:r>
          </a:p>
          <a:p>
            <a:pPr eaLnBrk="1" hangingPunct="1">
              <a:lnSpc>
                <a:spcPct val="90000"/>
              </a:lnSpc>
              <a:buClr>
                <a:srgbClr val="660066"/>
              </a:buClr>
              <a:buFont typeface="Wingdings" charset="2"/>
              <a:buChar char="§"/>
              <a:defRPr/>
            </a:pPr>
            <a:r>
              <a:rPr lang="en-US" sz="2400" dirty="0">
                <a:latin typeface="Times New Roman"/>
                <a:cs typeface="Times New Roman"/>
              </a:rPr>
              <a:t>Kiss, Bow or Shake Hands</a:t>
            </a:r>
          </a:p>
          <a:p>
            <a:pPr marL="0" indent="0" eaLnBrk="1" hangingPunct="1">
              <a:lnSpc>
                <a:spcPct val="90000"/>
              </a:lnSpc>
              <a:buClr>
                <a:srgbClr val="660066"/>
              </a:buClr>
              <a:buFont typeface="Times" charset="0"/>
              <a:buNone/>
              <a:defRPr/>
            </a:pPr>
            <a:endParaRPr lang="en-US" sz="2400" dirty="0">
              <a:latin typeface="Times New Roman"/>
              <a:cs typeface="Times New Roman"/>
            </a:endParaRPr>
          </a:p>
          <a:p>
            <a:pPr eaLnBrk="1" hangingPunct="1">
              <a:lnSpc>
                <a:spcPct val="90000"/>
              </a:lnSpc>
              <a:buClr>
                <a:srgbClr val="660066"/>
              </a:buClr>
              <a:buFont typeface="Wingdings" charset="2"/>
              <a:buChar char="§"/>
              <a:defRPr/>
            </a:pPr>
            <a:r>
              <a:rPr lang="en-US" sz="2400" dirty="0">
                <a:latin typeface="Times New Roman"/>
                <a:cs typeface="Times New Roman"/>
              </a:rPr>
              <a:t>Study the language. Learning even a few phrases goes a long way when we are in another culture</a:t>
            </a:r>
          </a:p>
          <a:p>
            <a:pPr eaLnBrk="1" hangingPunct="1">
              <a:lnSpc>
                <a:spcPct val="90000"/>
              </a:lnSpc>
              <a:buClr>
                <a:srgbClr val="660066"/>
              </a:buClr>
              <a:buFont typeface="Wingdings" charset="2"/>
              <a:buChar char="§"/>
              <a:defRPr/>
            </a:pPr>
            <a:endParaRPr lang="en-US" sz="2400" dirty="0">
              <a:latin typeface="Times New Roman"/>
              <a:cs typeface="Times New Roman"/>
            </a:endParaRPr>
          </a:p>
          <a:p>
            <a:pPr eaLnBrk="1" hangingPunct="1">
              <a:lnSpc>
                <a:spcPct val="90000"/>
              </a:lnSpc>
              <a:buClr>
                <a:srgbClr val="660066"/>
              </a:buClr>
              <a:buFont typeface="Wingdings" charset="2"/>
              <a:buChar char="§"/>
              <a:defRPr/>
            </a:pPr>
            <a:r>
              <a:rPr lang="en-US" sz="2400" dirty="0">
                <a:latin typeface="Times New Roman"/>
                <a:cs typeface="Times New Roman"/>
              </a:rPr>
              <a:t>Gain basic insights into where you are going. Visit </a:t>
            </a:r>
            <a:r>
              <a:rPr lang="en-US" sz="2400" dirty="0">
                <a:latin typeface="Times New Roman"/>
                <a:cs typeface="Times New Roman"/>
                <a:hlinkClick r:id="rId3"/>
              </a:rPr>
              <a:t>www.davidlivermore.com</a:t>
            </a:r>
            <a:r>
              <a:rPr lang="en-US" sz="2400" dirty="0">
                <a:latin typeface="Times New Roman"/>
                <a:cs typeface="Times New Roman"/>
              </a:rPr>
              <a:t> for suggestions.</a:t>
            </a:r>
          </a:p>
          <a:p>
            <a:pPr eaLnBrk="1" hangingPunct="1">
              <a:lnSpc>
                <a:spcPct val="90000"/>
              </a:lnSpc>
              <a:buClr>
                <a:srgbClr val="660066"/>
              </a:buClr>
              <a:buFont typeface="Wingdings" charset="2"/>
              <a:buChar char="§"/>
              <a:defRPr/>
            </a:pPr>
            <a:endParaRPr lang="en-US" sz="2400" dirty="0">
              <a:latin typeface="Times New Roman"/>
              <a:cs typeface="Times New Roman"/>
            </a:endParaRPr>
          </a:p>
          <a:p>
            <a:pPr eaLnBrk="1" hangingPunct="1">
              <a:lnSpc>
                <a:spcPct val="90000"/>
              </a:lnSpc>
              <a:buClr>
                <a:srgbClr val="660066"/>
              </a:buClr>
              <a:buFont typeface="Wingdings" charset="2"/>
              <a:buChar char="§"/>
              <a:defRPr/>
            </a:pPr>
            <a:r>
              <a:rPr lang="en-US" sz="2400" dirty="0">
                <a:latin typeface="Times New Roman"/>
                <a:cs typeface="Times New Roman"/>
              </a:rPr>
              <a:t>Be globally informed.  BBC World News is one of the best. </a:t>
            </a:r>
            <a:r>
              <a:rPr lang="en-US" sz="2400" dirty="0">
                <a:latin typeface="Times New Roman"/>
                <a:cs typeface="Times New Roman"/>
                <a:hlinkClick r:id="rId4"/>
              </a:rPr>
              <a:t>http://news.bbc.co.uk/2/hi/country_profiles/default.stm</a:t>
            </a:r>
            <a:r>
              <a:rPr lang="en-US" sz="2400" dirty="0">
                <a:latin typeface="Times New Roman"/>
                <a:cs typeface="Times New Roman"/>
              </a:rPr>
              <a:t> can be helpful.  </a:t>
            </a:r>
            <a:r>
              <a:rPr lang="en-US" sz="2400" dirty="0">
                <a:latin typeface="Times New Roman"/>
                <a:cs typeface="Times New Roman"/>
                <a:hlinkClick r:id="rId5"/>
              </a:rPr>
              <a:t>www.worldpress.org</a:t>
            </a:r>
            <a:r>
              <a:rPr lang="en-US" sz="2400" dirty="0">
                <a:latin typeface="Times New Roman"/>
                <a:cs typeface="Times New Roman"/>
              </a:rPr>
              <a:t> is another.</a:t>
            </a:r>
          </a:p>
          <a:p>
            <a:pPr marL="609600" indent="-609600" algn="ctr" eaLnBrk="1" hangingPunct="1">
              <a:lnSpc>
                <a:spcPct val="90000"/>
              </a:lnSpc>
              <a:buFont typeface="Times" charset="0"/>
              <a:buChar char="•"/>
              <a:defRPr/>
            </a:pPr>
            <a:endParaRPr lang="en-US" sz="2400" dirty="0">
              <a:latin typeface="Times New Roman"/>
              <a:cs typeface="Times New Roman"/>
            </a:endParaRPr>
          </a:p>
        </p:txBody>
      </p:sp>
      <p:sp>
        <p:nvSpPr>
          <p:cNvPr id="121858" name="Slide Number Placeholder 3">
            <a:extLst>
              <a:ext uri="{FF2B5EF4-FFF2-40B4-BE49-F238E27FC236}">
                <a16:creationId xmlns:a16="http://schemas.microsoft.com/office/drawing/2014/main" id="{A9C3E3A6-5D0A-2A47-BFE8-CFE2474A2528}"/>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BB4B89B3-4018-3A43-86C1-844AC30E0D8F}" type="slidenum">
              <a:rPr lang="en-US" altLang="en-US" sz="1400">
                <a:solidFill>
                  <a:srgbClr val="000000"/>
                </a:solidFill>
                <a:latin typeface="Arial" panose="020B0604020202020204" pitchFamily="34" charset="0"/>
              </a:rPr>
              <a:pPr>
                <a:spcBef>
                  <a:spcPct val="0"/>
                </a:spcBef>
                <a:buFontTx/>
                <a:buNone/>
              </a:pPr>
              <a:t>56</a:t>
            </a:fld>
            <a:endParaRPr lang="en-US" altLang="en-US" sz="1400">
              <a:solidFill>
                <a:srgbClr val="000000"/>
              </a:solidFill>
              <a:latin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D9202F1B-8787-E840-9381-C4C44051FDCE}"/>
              </a:ext>
            </a:extLst>
          </p:cNvPr>
          <p:cNvSpPr>
            <a:spLocks noGrp="1" noChangeArrowheads="1"/>
          </p:cNvSpPr>
          <p:nvPr>
            <p:ph type="title"/>
          </p:nvPr>
        </p:nvSpPr>
        <p:spPr>
          <a:xfrm>
            <a:off x="685800" y="609600"/>
            <a:ext cx="7772400" cy="5410200"/>
          </a:xfrm>
        </p:spPr>
        <p:txBody>
          <a:bodyPr/>
          <a:lstStyle/>
          <a:p>
            <a:pPr eaLnBrk="1" hangingPunct="1"/>
            <a:br>
              <a:rPr lang="en-US" altLang="en-US" b="1">
                <a:latin typeface="Times New Roman" panose="02020603050405020304" pitchFamily="18" charset="0"/>
              </a:rPr>
            </a:br>
            <a:br>
              <a:rPr lang="en-US" altLang="en-US" b="1">
                <a:latin typeface="Times New Roman" panose="02020603050405020304" pitchFamily="18" charset="0"/>
              </a:rPr>
            </a:br>
            <a:r>
              <a:rPr lang="en-US" altLang="en-US"/>
              <a:t>.</a:t>
            </a:r>
            <a:br>
              <a:rPr lang="en-US" altLang="en-US"/>
            </a:br>
            <a:r>
              <a:rPr lang="en-US" altLang="en-US"/>
              <a:t>.</a:t>
            </a:r>
            <a:r>
              <a:rPr lang="en-US" altLang="en-US" sz="3600"/>
              <a:t> </a:t>
            </a:r>
            <a:endParaRPr lang="en-US" altLang="en-US" sz="3600" b="1"/>
          </a:p>
        </p:txBody>
      </p:sp>
      <p:sp>
        <p:nvSpPr>
          <p:cNvPr id="123906" name="Slide Number Placeholder 3">
            <a:extLst>
              <a:ext uri="{FF2B5EF4-FFF2-40B4-BE49-F238E27FC236}">
                <a16:creationId xmlns:a16="http://schemas.microsoft.com/office/drawing/2014/main" id="{D9A19798-AE8D-5545-8F81-D568706D68E4}"/>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AF688FC3-EDA5-1D4E-93A6-0CEE2D8FD982}" type="slidenum">
              <a:rPr lang="en-US" altLang="en-US" sz="1400">
                <a:solidFill>
                  <a:srgbClr val="000000"/>
                </a:solidFill>
                <a:latin typeface="Arial" panose="020B0604020202020204" pitchFamily="34" charset="0"/>
              </a:rPr>
              <a:pPr>
                <a:spcBef>
                  <a:spcPct val="0"/>
                </a:spcBef>
                <a:buFontTx/>
                <a:buNone/>
              </a:pPr>
              <a:t>57</a:t>
            </a:fld>
            <a:endParaRPr lang="en-US" altLang="en-US" sz="1400">
              <a:solidFill>
                <a:srgbClr val="000000"/>
              </a:solidFill>
              <a:latin typeface="Arial" panose="020B0604020202020204" pitchFamily="34" charset="0"/>
            </a:endParaRPr>
          </a:p>
        </p:txBody>
      </p:sp>
      <p:pic>
        <p:nvPicPr>
          <p:cNvPr id="123907" name="Picture 2">
            <a:extLst>
              <a:ext uri="{FF2B5EF4-FFF2-40B4-BE49-F238E27FC236}">
                <a16:creationId xmlns:a16="http://schemas.microsoft.com/office/drawing/2014/main" id="{E9760C4E-ACD1-1744-B6B9-8708DF342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04800"/>
            <a:ext cx="5715000"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a:extLst>
              <a:ext uri="{FF2B5EF4-FFF2-40B4-BE49-F238E27FC236}">
                <a16:creationId xmlns:a16="http://schemas.microsoft.com/office/drawing/2014/main" id="{045FA6C9-CB6C-3E49-8B73-3C57F2F0F3B7}"/>
              </a:ext>
            </a:extLst>
          </p:cNvPr>
          <p:cNvSpPr>
            <a:spLocks noGrp="1" noChangeArrowheads="1"/>
          </p:cNvSpPr>
          <p:nvPr>
            <p:ph type="title"/>
          </p:nvPr>
        </p:nvSpPr>
        <p:spPr>
          <a:xfrm>
            <a:off x="685800" y="609600"/>
            <a:ext cx="7772400" cy="5410200"/>
          </a:xfrm>
        </p:spPr>
        <p:txBody>
          <a:bodyPr/>
          <a:lstStyle/>
          <a:p>
            <a:pPr eaLnBrk="1" hangingPunct="1"/>
            <a:r>
              <a:rPr lang="en-US" altLang="en-US" b="1"/>
              <a:t>Countering Self Illusion</a:t>
            </a:r>
            <a:r>
              <a:rPr lang="en-US" altLang="en-US" sz="3600" b="1"/>
              <a:t> </a:t>
            </a:r>
          </a:p>
        </p:txBody>
      </p:sp>
      <p:sp>
        <p:nvSpPr>
          <p:cNvPr id="125954" name="Slide Number Placeholder 3">
            <a:extLst>
              <a:ext uri="{FF2B5EF4-FFF2-40B4-BE49-F238E27FC236}">
                <a16:creationId xmlns:a16="http://schemas.microsoft.com/office/drawing/2014/main" id="{084C89FD-CBA1-5A46-8662-2EEAB53CB82B}"/>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456C1AA2-DA58-CF48-A736-CBCA237CD7D4}" type="slidenum">
              <a:rPr lang="en-US" altLang="en-US" sz="1400">
                <a:solidFill>
                  <a:srgbClr val="000000"/>
                </a:solidFill>
                <a:latin typeface="Arial" panose="020B0604020202020204" pitchFamily="34" charset="0"/>
              </a:rPr>
              <a:pPr>
                <a:spcBef>
                  <a:spcPct val="0"/>
                </a:spcBef>
                <a:buFontTx/>
                <a:buNone/>
              </a:pPr>
              <a:t>58</a:t>
            </a:fld>
            <a:endParaRPr lang="en-US" altLang="en-US" sz="1400">
              <a:solidFill>
                <a:srgbClr val="000000"/>
              </a:solidFill>
              <a:latin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a:extLst>
              <a:ext uri="{FF2B5EF4-FFF2-40B4-BE49-F238E27FC236}">
                <a16:creationId xmlns:a16="http://schemas.microsoft.com/office/drawing/2014/main" id="{F5614AC0-4734-FA45-8F75-D513F483AB89}"/>
              </a:ext>
            </a:extLst>
          </p:cNvPr>
          <p:cNvSpPr>
            <a:spLocks noGrp="1" noChangeArrowheads="1"/>
          </p:cNvSpPr>
          <p:nvPr>
            <p:ph type="ctrTitle"/>
          </p:nvPr>
        </p:nvSpPr>
        <p:spPr>
          <a:xfrm>
            <a:off x="685800" y="533400"/>
            <a:ext cx="7772400" cy="4267200"/>
          </a:xfrm>
        </p:spPr>
        <p:txBody>
          <a:bodyPr/>
          <a:lstStyle/>
          <a:p>
            <a:br>
              <a:rPr lang="en-US" altLang="en-US" sz="3600" b="1"/>
            </a:br>
            <a:br>
              <a:rPr lang="en-US" altLang="en-US" sz="3600" b="1"/>
            </a:br>
            <a:r>
              <a:rPr lang="en-US" altLang="en-US" sz="3600" b="1"/>
              <a:t>Checking your ego at the door</a:t>
            </a:r>
            <a:r>
              <a:rPr lang="en-US" altLang="en-US" sz="3600"/>
              <a:t> creates a climate that cultivates open dialogue rather than shutting it down. It unites rather than polarizes the organizational climate. </a:t>
            </a:r>
            <a:br>
              <a:rPr lang="en-US" altLang="en-US" sz="3600"/>
            </a:br>
            <a:br>
              <a:rPr lang="en-US" altLang="en-US" sz="3600"/>
            </a:br>
            <a:r>
              <a:rPr lang="en-US" altLang="en-US" sz="2400" i="1">
                <a:latin typeface="Times New Roman" panose="02020603050405020304" pitchFamily="18" charset="0"/>
              </a:rPr>
              <a:t>Researchers: “Business Think.” Marcum, Smith and Khalsa.</a:t>
            </a:r>
            <a:br>
              <a:rPr lang="en-US" altLang="en-US" sz="2400" i="1">
                <a:latin typeface="Times New Roman" panose="02020603050405020304" pitchFamily="18" charset="0"/>
              </a:rPr>
            </a:br>
            <a:br>
              <a:rPr lang="en-US" altLang="en-US" sz="2400">
                <a:latin typeface="Times New Roman" panose="02020603050405020304" pitchFamily="18" charset="0"/>
              </a:rPr>
            </a:br>
            <a:br>
              <a:rPr lang="en-US" altLang="en-US" sz="2400">
                <a:latin typeface="Times New Roman" panose="02020603050405020304" pitchFamily="18" charset="0"/>
              </a:rPr>
            </a:br>
            <a:r>
              <a:rPr lang="en-US" altLang="en-US" sz="2900"/>
              <a:t> </a:t>
            </a:r>
            <a:br>
              <a:rPr lang="en-US" altLang="en-US" sz="2900"/>
            </a:br>
            <a:endParaRPr lang="en-US" altLang="en-US" sz="2900"/>
          </a:p>
        </p:txBody>
      </p:sp>
      <p:sp>
        <p:nvSpPr>
          <p:cNvPr id="128002" name="Slide Number Placeholder 3">
            <a:extLst>
              <a:ext uri="{FF2B5EF4-FFF2-40B4-BE49-F238E27FC236}">
                <a16:creationId xmlns:a16="http://schemas.microsoft.com/office/drawing/2014/main" id="{7EF66BE8-060E-C148-B151-87097C44C05C}"/>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A838FDE5-3437-5D40-BAF2-37989D66DCE4}" type="slidenum">
              <a:rPr lang="en-US" altLang="en-US" sz="1400">
                <a:solidFill>
                  <a:srgbClr val="000000"/>
                </a:solidFill>
                <a:latin typeface="Arial" panose="020B0604020202020204" pitchFamily="34" charset="0"/>
              </a:rPr>
              <a:pPr>
                <a:spcBef>
                  <a:spcPct val="0"/>
                </a:spcBef>
                <a:buFontTx/>
                <a:buNone/>
              </a:pPr>
              <a:t>59</a:t>
            </a:fld>
            <a:endParaRPr lang="en-US" altLang="en-US" sz="1400">
              <a:solidFill>
                <a:srgbClr val="000000"/>
              </a:solidFill>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E83D3EEA-CCBF-6C4A-909B-C87E30D20188}"/>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3" name="Content Placeholder 2">
            <a:extLst>
              <a:ext uri="{FF2B5EF4-FFF2-40B4-BE49-F238E27FC236}">
                <a16:creationId xmlns:a16="http://schemas.microsoft.com/office/drawing/2014/main" id="{40007503-EDB1-7A45-9A64-C2DE3D4C8EF0}"/>
              </a:ext>
            </a:extLst>
          </p:cNvPr>
          <p:cNvSpPr>
            <a:spLocks noGrp="1"/>
          </p:cNvSpPr>
          <p:nvPr>
            <p:ph idx="1"/>
          </p:nvPr>
        </p:nvSpPr>
        <p:spPr>
          <a:xfrm>
            <a:off x="685800" y="1981200"/>
            <a:ext cx="7772400" cy="4953000"/>
          </a:xfrm>
        </p:spPr>
        <p:txBody>
          <a:bodyPr/>
          <a:lstStyle/>
          <a:p>
            <a:pPr algn="ctr">
              <a:buFont typeface="Times" charset="0"/>
              <a:buChar char="•"/>
              <a:defRPr/>
            </a:pPr>
            <a:endParaRPr lang="en-US" sz="2800" b="1" dirty="0">
              <a:latin typeface="Trebuchet MS"/>
              <a:cs typeface="Trebuchet MS"/>
            </a:endParaRPr>
          </a:p>
          <a:p>
            <a:pPr marL="0" indent="0" algn="ctr">
              <a:buFontTx/>
              <a:buNone/>
              <a:defRPr/>
            </a:pPr>
            <a:r>
              <a:rPr lang="en-US" sz="4000" b="1" dirty="0"/>
              <a:t>Countering </a:t>
            </a:r>
          </a:p>
          <a:p>
            <a:pPr marL="0" indent="0" algn="ctr">
              <a:buFontTx/>
              <a:buNone/>
              <a:defRPr/>
            </a:pPr>
            <a:r>
              <a:rPr lang="en-US" sz="4000" b="1" dirty="0"/>
              <a:t>Self Sabotage</a:t>
            </a:r>
          </a:p>
          <a:p>
            <a:pPr marL="0" indent="0" algn="ctr">
              <a:buFont typeface="Times" charset="0"/>
              <a:buNone/>
              <a:defRPr/>
            </a:pPr>
            <a:endParaRPr lang="en-US" sz="2800" dirty="0"/>
          </a:p>
          <a:p>
            <a:pPr algn="ctr">
              <a:buFont typeface="Times" charset="0"/>
              <a:buChar char="•"/>
              <a:defRPr/>
            </a:pPr>
            <a:endParaRPr lang="en-US" sz="2800" b="1" dirty="0">
              <a:latin typeface="Trebuchet MS"/>
              <a:cs typeface="Trebuchet MS"/>
            </a:endParaRPr>
          </a:p>
          <a:p>
            <a:pPr algn="ctr">
              <a:buFont typeface="Times" charset="0"/>
              <a:buChar char="•"/>
              <a:defRPr/>
            </a:pPr>
            <a:endParaRPr lang="en-US" sz="2800" b="1" dirty="0">
              <a:latin typeface="Trebuchet MS"/>
              <a:cs typeface="Trebuchet MS"/>
            </a:endParaRPr>
          </a:p>
          <a:p>
            <a:pPr algn="ctr">
              <a:buFont typeface="Times" charset="0"/>
              <a:buChar char="•"/>
              <a:defRPr/>
            </a:pPr>
            <a:endParaRPr lang="en-US" sz="2800" b="1" dirty="0">
              <a:latin typeface="Trebuchet MS"/>
              <a:cs typeface="Trebuchet MS"/>
            </a:endParaRPr>
          </a:p>
          <a:p>
            <a:pPr algn="ctr">
              <a:buFont typeface="Times" charset="0"/>
              <a:buChar char="•"/>
              <a:defRPr/>
            </a:pPr>
            <a:endParaRPr lang="en-US" sz="4400" b="1" dirty="0">
              <a:latin typeface="Trebuchet MS"/>
              <a:cs typeface="Trebuchet MS"/>
            </a:endParaRPr>
          </a:p>
          <a:p>
            <a:pPr algn="ctr">
              <a:buFont typeface="Times" charset="0"/>
              <a:buChar char="•"/>
              <a:defRPr/>
            </a:pPr>
            <a:endParaRPr lang="en-US" sz="4400" b="1" dirty="0">
              <a:latin typeface="Trebuchet MS"/>
              <a:cs typeface="Trebuchet MS"/>
            </a:endParaRPr>
          </a:p>
        </p:txBody>
      </p:sp>
      <p:sp>
        <p:nvSpPr>
          <p:cNvPr id="29699" name="Slide Number Placeholder 3">
            <a:extLst>
              <a:ext uri="{FF2B5EF4-FFF2-40B4-BE49-F238E27FC236}">
                <a16:creationId xmlns:a16="http://schemas.microsoft.com/office/drawing/2014/main" id="{2FCDA966-07EE-7E4A-905D-5937FD850D6E}"/>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1654539E-1EB5-FC41-848E-17FAFE70318B}" type="slidenum">
              <a:rPr lang="en-US" altLang="en-US" sz="1400">
                <a:solidFill>
                  <a:schemeClr val="tx2"/>
                </a:solidFill>
                <a:latin typeface="Arial" panose="020B0604020202020204" pitchFamily="34" charset="0"/>
              </a:rPr>
              <a:pPr>
                <a:spcBef>
                  <a:spcPct val="0"/>
                </a:spcBef>
                <a:buFontTx/>
                <a:buNone/>
              </a:pPr>
              <a:t>6</a:t>
            </a:fld>
            <a:endParaRPr lang="en-US" altLang="en-US" sz="1400">
              <a:solidFill>
                <a:schemeClr val="tx2"/>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3C8A5DAF-1228-0B42-8AD5-531E8364841D}"/>
              </a:ext>
            </a:extLst>
          </p:cNvPr>
          <p:cNvSpPr>
            <a:spLocks noGrp="1" noChangeArrowheads="1"/>
          </p:cNvSpPr>
          <p:nvPr>
            <p:ph type="ctrTitle"/>
          </p:nvPr>
        </p:nvSpPr>
        <p:spPr>
          <a:xfrm>
            <a:off x="685800" y="1354138"/>
            <a:ext cx="7772400" cy="1470025"/>
          </a:xfrm>
        </p:spPr>
        <p:txBody>
          <a:bodyPr/>
          <a:lstStyle/>
          <a:p>
            <a:r>
              <a:rPr lang="en-US" altLang="en-US" sz="3600"/>
              <a:t> </a:t>
            </a:r>
            <a:br>
              <a:rPr lang="en-US" altLang="en-US" sz="3600"/>
            </a:br>
            <a:endParaRPr lang="en-US" altLang="en-US" sz="3600"/>
          </a:p>
        </p:txBody>
      </p:sp>
      <p:sp>
        <p:nvSpPr>
          <p:cNvPr id="129026" name="Subtitle 2">
            <a:extLst>
              <a:ext uri="{FF2B5EF4-FFF2-40B4-BE49-F238E27FC236}">
                <a16:creationId xmlns:a16="http://schemas.microsoft.com/office/drawing/2014/main" id="{22121CAF-5D58-1B4A-8495-CC0001F21931}"/>
              </a:ext>
            </a:extLst>
          </p:cNvPr>
          <p:cNvSpPr>
            <a:spLocks noGrp="1" noChangeArrowheads="1"/>
          </p:cNvSpPr>
          <p:nvPr>
            <p:ph type="subTitle" idx="1"/>
          </p:nvPr>
        </p:nvSpPr>
        <p:spPr>
          <a:xfrm>
            <a:off x="304800" y="533400"/>
            <a:ext cx="8534400" cy="5334000"/>
          </a:xfrm>
        </p:spPr>
        <p:txBody>
          <a:bodyPr/>
          <a:lstStyle/>
          <a:p>
            <a:pPr>
              <a:spcBef>
                <a:spcPct val="0"/>
              </a:spcBef>
            </a:pPr>
            <a:r>
              <a:rPr lang="en-US" altLang="en-US" sz="3600" b="1">
                <a:latin typeface="Times New Roman" panose="02020603050405020304" pitchFamily="18" charset="0"/>
              </a:rPr>
              <a:t>How do you know when you haven’t checked your ego at the door?</a:t>
            </a:r>
          </a:p>
          <a:p>
            <a:pPr algn="l">
              <a:spcBef>
                <a:spcPct val="0"/>
              </a:spcBef>
              <a:buClr>
                <a:srgbClr val="660066"/>
              </a:buClr>
            </a:pPr>
            <a:endParaRPr lang="en-US" altLang="en-US" sz="24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r>
              <a:rPr lang="en-US" altLang="en-US" sz="2400">
                <a:solidFill>
                  <a:srgbClr val="000000"/>
                </a:solidFill>
                <a:latin typeface="Times New Roman" panose="02020603050405020304" pitchFamily="18" charset="0"/>
              </a:rPr>
              <a:t> Are you showcasing your brilliance?</a:t>
            </a:r>
          </a:p>
          <a:p>
            <a:pPr algn="l">
              <a:spcBef>
                <a:spcPct val="0"/>
              </a:spcBef>
              <a:buClr>
                <a:srgbClr val="660066"/>
              </a:buClr>
              <a:buFont typeface="Wingdings" pitchFamily="2" charset="2"/>
              <a:buChar char="§"/>
            </a:pPr>
            <a:endParaRPr lang="en-US" altLang="en-US" sz="24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r>
              <a:rPr lang="en-US" altLang="en-US" sz="2400">
                <a:solidFill>
                  <a:srgbClr val="000000"/>
                </a:solidFill>
                <a:latin typeface="Times New Roman" panose="02020603050405020304" pitchFamily="18" charset="0"/>
              </a:rPr>
              <a:t>Are you are constantly seeking the approval of others?</a:t>
            </a:r>
          </a:p>
          <a:p>
            <a:pPr algn="l">
              <a:spcBef>
                <a:spcPct val="0"/>
              </a:spcBef>
              <a:buClr>
                <a:srgbClr val="660066"/>
              </a:buClr>
              <a:buFont typeface="Wingdings" pitchFamily="2" charset="2"/>
              <a:buChar char="§"/>
            </a:pPr>
            <a:endParaRPr lang="en-US" altLang="en-US" sz="24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r>
              <a:rPr lang="en-US" altLang="en-US" sz="2400">
                <a:solidFill>
                  <a:srgbClr val="000000"/>
                </a:solidFill>
                <a:latin typeface="Times New Roman" panose="02020603050405020304" pitchFamily="18" charset="0"/>
              </a:rPr>
              <a:t>Are you are being defensive?</a:t>
            </a:r>
          </a:p>
          <a:p>
            <a:pPr algn="l">
              <a:spcBef>
                <a:spcPct val="0"/>
              </a:spcBef>
              <a:buClr>
                <a:srgbClr val="660066"/>
              </a:buClr>
              <a:buFont typeface="Wingdings" pitchFamily="2" charset="2"/>
              <a:buChar char="§"/>
            </a:pPr>
            <a:endParaRPr lang="en-US" altLang="en-US" sz="24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r>
              <a:rPr lang="en-US" altLang="en-US" sz="2400">
                <a:solidFill>
                  <a:srgbClr val="000000"/>
                </a:solidFill>
                <a:latin typeface="Times New Roman" panose="02020603050405020304" pitchFamily="18" charset="0"/>
              </a:rPr>
              <a:t>Are you spending more time talking than listening?</a:t>
            </a:r>
          </a:p>
          <a:p>
            <a:pPr algn="l">
              <a:spcBef>
                <a:spcPct val="0"/>
              </a:spcBef>
              <a:buClr>
                <a:srgbClr val="660066"/>
              </a:buClr>
              <a:buFont typeface="Wingdings" pitchFamily="2" charset="2"/>
              <a:buChar char="§"/>
            </a:pPr>
            <a:endParaRPr lang="en-US" altLang="en-US" sz="24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r>
              <a:rPr lang="en-US" altLang="en-US" sz="2400">
                <a:solidFill>
                  <a:srgbClr val="000000"/>
                </a:solidFill>
                <a:latin typeface="Times New Roman" panose="02020603050405020304" pitchFamily="18" charset="0"/>
              </a:rPr>
              <a:t>Are you taking it personally when your ideas are challenged?</a:t>
            </a:r>
          </a:p>
          <a:p>
            <a:pPr algn="l">
              <a:spcBef>
                <a:spcPct val="0"/>
              </a:spcBef>
              <a:buClr>
                <a:srgbClr val="660066"/>
              </a:buClr>
              <a:buFont typeface="Wingdings" pitchFamily="2" charset="2"/>
              <a:buChar char="§"/>
            </a:pPr>
            <a:endParaRPr lang="en-US" altLang="en-US" sz="24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r>
              <a:rPr lang="en-US" altLang="en-US" sz="2400">
                <a:solidFill>
                  <a:srgbClr val="000000"/>
                </a:solidFill>
                <a:latin typeface="Times New Roman" panose="02020603050405020304" pitchFamily="18" charset="0"/>
              </a:rPr>
              <a:t>Are you surprised when people don’t agree with you?.</a:t>
            </a:r>
          </a:p>
          <a:p>
            <a:pPr algn="l">
              <a:spcBef>
                <a:spcPct val="0"/>
              </a:spcBef>
              <a:buClr>
                <a:srgbClr val="660066"/>
              </a:buClr>
              <a:buFont typeface="Wingdings" pitchFamily="2" charset="2"/>
              <a:buChar char="§"/>
            </a:pPr>
            <a:endParaRPr lang="en-US" altLang="en-US" sz="2400">
              <a:solidFill>
                <a:srgbClr val="000000"/>
              </a:solidFill>
              <a:latin typeface="Times New Roman" panose="02020603050405020304" pitchFamily="18" charset="0"/>
            </a:endParaRPr>
          </a:p>
        </p:txBody>
      </p:sp>
      <p:sp>
        <p:nvSpPr>
          <p:cNvPr id="129027" name="Slide Number Placeholder 3">
            <a:extLst>
              <a:ext uri="{FF2B5EF4-FFF2-40B4-BE49-F238E27FC236}">
                <a16:creationId xmlns:a16="http://schemas.microsoft.com/office/drawing/2014/main" id="{574B417E-AB41-3F44-AE43-4934EA605889}"/>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579DB199-4D5C-4146-B711-DB446933FF75}" type="slidenum">
              <a:rPr lang="en-US" altLang="en-US" sz="1400">
                <a:solidFill>
                  <a:srgbClr val="000000"/>
                </a:solidFill>
                <a:latin typeface="Arial" panose="020B0604020202020204" pitchFamily="34" charset="0"/>
              </a:rPr>
              <a:pPr>
                <a:spcBef>
                  <a:spcPct val="0"/>
                </a:spcBef>
                <a:buFontTx/>
                <a:buNone/>
              </a:pPr>
              <a:t>60</a:t>
            </a:fld>
            <a:endParaRPr lang="en-US" altLang="en-US" sz="1400">
              <a:solidFill>
                <a:srgbClr val="000000"/>
              </a:solidFill>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a:extLst>
              <a:ext uri="{FF2B5EF4-FFF2-40B4-BE49-F238E27FC236}">
                <a16:creationId xmlns:a16="http://schemas.microsoft.com/office/drawing/2014/main" id="{FD9D1C49-7B62-3847-9D37-A13A153DC5E6}"/>
              </a:ext>
            </a:extLst>
          </p:cNvPr>
          <p:cNvSpPr>
            <a:spLocks noGrp="1" noChangeArrowheads="1"/>
          </p:cNvSpPr>
          <p:nvPr>
            <p:ph type="ctrTitle"/>
          </p:nvPr>
        </p:nvSpPr>
        <p:spPr>
          <a:xfrm>
            <a:off x="685800" y="1354138"/>
            <a:ext cx="7772400" cy="1470025"/>
          </a:xfrm>
        </p:spPr>
        <p:txBody>
          <a:bodyPr/>
          <a:lstStyle/>
          <a:p>
            <a:r>
              <a:rPr lang="en-US" altLang="en-US" sz="3600"/>
              <a:t> </a:t>
            </a:r>
            <a:br>
              <a:rPr lang="en-US" altLang="en-US" sz="3600"/>
            </a:br>
            <a:endParaRPr lang="en-US" altLang="en-US" sz="3600"/>
          </a:p>
        </p:txBody>
      </p:sp>
      <p:sp>
        <p:nvSpPr>
          <p:cNvPr id="130050" name="Subtitle 2">
            <a:extLst>
              <a:ext uri="{FF2B5EF4-FFF2-40B4-BE49-F238E27FC236}">
                <a16:creationId xmlns:a16="http://schemas.microsoft.com/office/drawing/2014/main" id="{A58667AB-2C0D-0949-8530-3816A4780E8A}"/>
              </a:ext>
            </a:extLst>
          </p:cNvPr>
          <p:cNvSpPr>
            <a:spLocks noGrp="1" noChangeArrowheads="1"/>
          </p:cNvSpPr>
          <p:nvPr>
            <p:ph type="subTitle" idx="1"/>
          </p:nvPr>
        </p:nvSpPr>
        <p:spPr>
          <a:xfrm>
            <a:off x="304800" y="533400"/>
            <a:ext cx="8534400" cy="6188075"/>
          </a:xfrm>
        </p:spPr>
        <p:txBody>
          <a:bodyPr/>
          <a:lstStyle/>
          <a:p>
            <a:pPr>
              <a:spcBef>
                <a:spcPct val="0"/>
              </a:spcBef>
            </a:pPr>
            <a:r>
              <a:rPr lang="en-US" altLang="en-US" sz="2800" b="1">
                <a:latin typeface="Times New Roman" panose="02020603050405020304" pitchFamily="18" charset="0"/>
              </a:rPr>
              <a:t>How do you know when you haven’t checked your ego at the door?</a:t>
            </a:r>
          </a:p>
          <a:p>
            <a:pPr algn="l">
              <a:spcBef>
                <a:spcPct val="0"/>
              </a:spcBef>
              <a:buClr>
                <a:srgbClr val="660066"/>
              </a:buClr>
              <a:buFont typeface="Wingdings" pitchFamily="2" charset="2"/>
              <a:buChar char="§"/>
            </a:pPr>
            <a:r>
              <a:rPr lang="en-US" altLang="en-US" sz="2400" b="1">
                <a:solidFill>
                  <a:srgbClr val="000000"/>
                </a:solidFill>
                <a:latin typeface="Times New Roman" panose="02020603050405020304" pitchFamily="18" charset="0"/>
              </a:rPr>
              <a:t> </a:t>
            </a:r>
            <a:r>
              <a:rPr lang="en-US" altLang="en-US" sz="2000">
                <a:solidFill>
                  <a:srgbClr val="000000"/>
                </a:solidFill>
                <a:latin typeface="Times New Roman" panose="02020603050405020304" pitchFamily="18" charset="0"/>
              </a:rPr>
              <a:t>Are you afraid to share your true thoughts and opinions for fear that others may not agree with or accept you?</a:t>
            </a:r>
          </a:p>
          <a:p>
            <a:pPr algn="l">
              <a:spcBef>
                <a:spcPct val="0"/>
              </a:spcBef>
              <a:buClr>
                <a:srgbClr val="660066"/>
              </a:buClr>
            </a:pPr>
            <a:endParaRPr lang="en-US" altLang="en-US" sz="20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r>
              <a:rPr lang="en-US" altLang="en-US" sz="2000">
                <a:solidFill>
                  <a:srgbClr val="000000"/>
                </a:solidFill>
                <a:latin typeface="Times New Roman" panose="02020603050405020304" pitchFamily="18" charset="0"/>
              </a:rPr>
              <a:t>Are you interrupting people because you think their point is irrelevant or inferior?</a:t>
            </a:r>
          </a:p>
          <a:p>
            <a:pPr algn="l">
              <a:spcBef>
                <a:spcPct val="0"/>
              </a:spcBef>
              <a:buClr>
                <a:srgbClr val="660066"/>
              </a:buClr>
            </a:pPr>
            <a:endParaRPr lang="en-US" altLang="en-US" sz="20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r>
              <a:rPr lang="en-US" altLang="en-US" sz="2000">
                <a:solidFill>
                  <a:srgbClr val="000000"/>
                </a:solidFill>
                <a:latin typeface="Times New Roman" panose="02020603050405020304" pitchFamily="18" charset="0"/>
              </a:rPr>
              <a:t> Are you referring people you report to as your “boss” and the people who report to you as “your employees,” rather than as your partners.</a:t>
            </a:r>
          </a:p>
          <a:p>
            <a:pPr algn="l">
              <a:spcBef>
                <a:spcPct val="0"/>
              </a:spcBef>
              <a:buClr>
                <a:srgbClr val="660066"/>
              </a:buClr>
              <a:buFont typeface="Wingdings" pitchFamily="2" charset="2"/>
              <a:buChar char="§"/>
            </a:pPr>
            <a:endParaRPr lang="en-US" altLang="en-US" sz="20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r>
              <a:rPr lang="en-US" altLang="en-US" sz="2000">
                <a:solidFill>
                  <a:srgbClr val="000000"/>
                </a:solidFill>
                <a:latin typeface="Times New Roman" panose="02020603050405020304" pitchFamily="18" charset="0"/>
              </a:rPr>
              <a:t>Are your associates feeling oppressed, humiliated, denergized or belittled by you after talking to you ?</a:t>
            </a:r>
          </a:p>
          <a:p>
            <a:pPr algn="l">
              <a:spcBef>
                <a:spcPct val="0"/>
              </a:spcBef>
              <a:buClr>
                <a:srgbClr val="660066"/>
              </a:buClr>
              <a:buFont typeface="Wingdings" pitchFamily="2" charset="2"/>
              <a:buChar char="§"/>
            </a:pPr>
            <a:endParaRPr lang="en-US" altLang="en-US" sz="20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r>
              <a:rPr lang="en-US" altLang="en-US" sz="2000">
                <a:solidFill>
                  <a:srgbClr val="000000"/>
                </a:solidFill>
                <a:latin typeface="Times New Roman" panose="02020603050405020304" pitchFamily="18" charset="0"/>
              </a:rPr>
              <a:t>Are your associates feeling worse about him or herself after a conversation with you?</a:t>
            </a:r>
          </a:p>
          <a:p>
            <a:pPr algn="l">
              <a:spcBef>
                <a:spcPct val="0"/>
              </a:spcBef>
              <a:buClr>
                <a:srgbClr val="660066"/>
              </a:buClr>
              <a:buFont typeface="Wingdings" pitchFamily="2" charset="2"/>
              <a:buChar char="§"/>
            </a:pPr>
            <a:endParaRPr lang="en-US" altLang="en-US" sz="20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r>
              <a:rPr lang="en-US" altLang="en-US" sz="2000">
                <a:solidFill>
                  <a:srgbClr val="000000"/>
                </a:solidFill>
                <a:latin typeface="Times New Roman" panose="02020603050405020304" pitchFamily="18" charset="0"/>
              </a:rPr>
              <a:t> Are you demeaning towards those who are less powerful rather than those who are more powerful?</a:t>
            </a:r>
          </a:p>
          <a:p>
            <a:pPr algn="l">
              <a:spcBef>
                <a:spcPct val="0"/>
              </a:spcBef>
              <a:buClr>
                <a:srgbClr val="660066"/>
              </a:buClr>
              <a:buFont typeface="Wingdings" pitchFamily="2" charset="2"/>
              <a:buChar char="§"/>
            </a:pPr>
            <a:endParaRPr lang="en-US" altLang="en-US" sz="20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endParaRPr lang="en-US" altLang="en-US" sz="20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endParaRPr lang="en-US" altLang="en-US" sz="2000">
              <a:solidFill>
                <a:srgbClr val="000000"/>
              </a:solidFill>
              <a:latin typeface="Times New Roman" panose="02020603050405020304" pitchFamily="18" charset="0"/>
            </a:endParaRPr>
          </a:p>
          <a:p>
            <a:pPr algn="l">
              <a:spcBef>
                <a:spcPct val="0"/>
              </a:spcBef>
              <a:buClr>
                <a:srgbClr val="660066"/>
              </a:buClr>
              <a:buFont typeface="Wingdings" pitchFamily="2" charset="2"/>
              <a:buChar char="§"/>
            </a:pPr>
            <a:endParaRPr lang="en-US" altLang="en-US" sz="2400">
              <a:solidFill>
                <a:srgbClr val="000000"/>
              </a:solidFill>
              <a:latin typeface="Times New Roman" panose="02020603050405020304" pitchFamily="18" charset="0"/>
            </a:endParaRPr>
          </a:p>
          <a:p>
            <a:pPr>
              <a:lnSpc>
                <a:spcPct val="80000"/>
              </a:lnSpc>
            </a:pPr>
            <a:endParaRPr lang="en-US" altLang="en-US" sz="1800" b="1">
              <a:solidFill>
                <a:srgbClr val="000000"/>
              </a:solidFill>
            </a:endParaRPr>
          </a:p>
        </p:txBody>
      </p:sp>
      <p:sp>
        <p:nvSpPr>
          <p:cNvPr id="130051" name="Slide Number Placeholder 3">
            <a:extLst>
              <a:ext uri="{FF2B5EF4-FFF2-40B4-BE49-F238E27FC236}">
                <a16:creationId xmlns:a16="http://schemas.microsoft.com/office/drawing/2014/main" id="{E49880F1-460E-964B-AE08-0960B7BEB100}"/>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CC69FEA6-6FA8-2240-857E-BA5E968E8D86}" type="slidenum">
              <a:rPr lang="en-US" altLang="en-US" sz="1400">
                <a:solidFill>
                  <a:srgbClr val="000000"/>
                </a:solidFill>
                <a:latin typeface="Arial" panose="020B0604020202020204" pitchFamily="34" charset="0"/>
              </a:rPr>
              <a:pPr>
                <a:spcBef>
                  <a:spcPct val="0"/>
                </a:spcBef>
                <a:buFontTx/>
                <a:buNone/>
              </a:pPr>
              <a:t>61</a:t>
            </a:fld>
            <a:endParaRPr lang="en-US" altLang="en-US" sz="1400">
              <a:solidFill>
                <a:srgbClr val="000000"/>
              </a:solidFill>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62E3BC8B-BB0F-184A-AF12-43A429A7CFBC}"/>
              </a:ext>
            </a:extLst>
          </p:cNvPr>
          <p:cNvSpPr>
            <a:spLocks noGrp="1" noChangeArrowheads="1"/>
          </p:cNvSpPr>
          <p:nvPr>
            <p:ph type="ctrTitle"/>
          </p:nvPr>
        </p:nvSpPr>
        <p:spPr>
          <a:xfrm>
            <a:off x="685800" y="1143000"/>
            <a:ext cx="7772400" cy="4267200"/>
          </a:xfrm>
        </p:spPr>
        <p:txBody>
          <a:bodyPr/>
          <a:lstStyle/>
          <a:p>
            <a:br>
              <a:rPr lang="en-US" altLang="en-US" sz="3600" b="1"/>
            </a:br>
            <a:br>
              <a:rPr lang="en-US" altLang="en-US" sz="3600" b="1"/>
            </a:br>
            <a:r>
              <a:rPr lang="en-US" altLang="en-US" b="1" i="1">
                <a:latin typeface="Times New Roman" panose="02020603050405020304" pitchFamily="18" charset="0"/>
              </a:rPr>
              <a:t>Countering </a:t>
            </a:r>
            <a:br>
              <a:rPr lang="en-US" altLang="en-US" b="1" i="1">
                <a:latin typeface="Times New Roman" panose="02020603050405020304" pitchFamily="18" charset="0"/>
              </a:rPr>
            </a:br>
            <a:r>
              <a:rPr lang="en-US" altLang="en-US" b="1" i="1">
                <a:latin typeface="Times New Roman" panose="02020603050405020304" pitchFamily="18" charset="0"/>
              </a:rPr>
              <a:t>Self-Importance</a:t>
            </a:r>
            <a:br>
              <a:rPr lang="en-US" altLang="en-US" sz="4000" i="1">
                <a:latin typeface="Times New Roman" panose="02020603050405020304" pitchFamily="18" charset="0"/>
              </a:rPr>
            </a:br>
            <a:br>
              <a:rPr lang="en-US" altLang="en-US" sz="4000">
                <a:latin typeface="Times New Roman" panose="02020603050405020304" pitchFamily="18" charset="0"/>
              </a:rPr>
            </a:br>
            <a:br>
              <a:rPr lang="en-US" altLang="en-US" sz="3200">
                <a:latin typeface="Times New Roman" panose="02020603050405020304" pitchFamily="18" charset="0"/>
              </a:rPr>
            </a:br>
            <a:r>
              <a:rPr lang="en-US" altLang="en-US" sz="2900"/>
              <a:t> </a:t>
            </a:r>
            <a:br>
              <a:rPr lang="en-US" altLang="en-US" sz="2900"/>
            </a:br>
            <a:endParaRPr lang="en-US" altLang="en-US" sz="2900"/>
          </a:p>
        </p:txBody>
      </p:sp>
      <p:sp>
        <p:nvSpPr>
          <p:cNvPr id="131074" name="Slide Number Placeholder 3">
            <a:extLst>
              <a:ext uri="{FF2B5EF4-FFF2-40B4-BE49-F238E27FC236}">
                <a16:creationId xmlns:a16="http://schemas.microsoft.com/office/drawing/2014/main" id="{249340C6-F630-2E48-95AD-E1FCA57FE1A6}"/>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3E516BC1-93A6-CA4B-893C-16E10E0EAAD7}" type="slidenum">
              <a:rPr lang="en-US" altLang="en-US" sz="1400">
                <a:solidFill>
                  <a:srgbClr val="000000"/>
                </a:solidFill>
                <a:latin typeface="Arial" panose="020B0604020202020204" pitchFamily="34" charset="0"/>
              </a:rPr>
              <a:pPr>
                <a:spcBef>
                  <a:spcPct val="0"/>
                </a:spcBef>
                <a:buFontTx/>
                <a:buNone/>
              </a:pPr>
              <a:t>62</a:t>
            </a:fld>
            <a:endParaRPr lang="en-US" altLang="en-US" sz="1400">
              <a:solidFill>
                <a:srgbClr val="000000"/>
              </a:solidFill>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a:extLst>
              <a:ext uri="{FF2B5EF4-FFF2-40B4-BE49-F238E27FC236}">
                <a16:creationId xmlns:a16="http://schemas.microsoft.com/office/drawing/2014/main" id="{45A26B01-48D0-3F45-BAD0-96312C07BCAE}"/>
              </a:ext>
            </a:extLst>
          </p:cNvPr>
          <p:cNvSpPr>
            <a:spLocks noGrp="1" noChangeArrowheads="1"/>
          </p:cNvSpPr>
          <p:nvPr>
            <p:ph type="ctrTitle"/>
          </p:nvPr>
        </p:nvSpPr>
        <p:spPr>
          <a:xfrm>
            <a:off x="685800" y="1143000"/>
            <a:ext cx="7772400" cy="4267200"/>
          </a:xfrm>
        </p:spPr>
        <p:txBody>
          <a:bodyPr/>
          <a:lstStyle/>
          <a:p>
            <a:br>
              <a:rPr lang="en-US" altLang="en-US" sz="3600" b="1"/>
            </a:br>
            <a:br>
              <a:rPr lang="en-US" altLang="en-US" sz="3600" b="1"/>
            </a:br>
            <a:r>
              <a:rPr lang="en-US" altLang="en-US" sz="3600" b="1"/>
              <a:t>You are neither above or below anyone.</a:t>
            </a:r>
            <a:br>
              <a:rPr lang="en-US" altLang="en-US" sz="4000">
                <a:latin typeface="Times New Roman" panose="02020603050405020304" pitchFamily="18" charset="0"/>
              </a:rPr>
            </a:br>
            <a:br>
              <a:rPr lang="en-US" altLang="en-US" sz="3200">
                <a:latin typeface="Times New Roman" panose="02020603050405020304" pitchFamily="18" charset="0"/>
              </a:rPr>
            </a:br>
            <a:r>
              <a:rPr lang="en-US" altLang="en-US" sz="2900"/>
              <a:t> </a:t>
            </a:r>
            <a:br>
              <a:rPr lang="en-US" altLang="en-US" sz="2900"/>
            </a:br>
            <a:endParaRPr lang="en-US" altLang="en-US" sz="2900"/>
          </a:p>
        </p:txBody>
      </p:sp>
      <p:sp>
        <p:nvSpPr>
          <p:cNvPr id="132098" name="Slide Number Placeholder 3">
            <a:extLst>
              <a:ext uri="{FF2B5EF4-FFF2-40B4-BE49-F238E27FC236}">
                <a16:creationId xmlns:a16="http://schemas.microsoft.com/office/drawing/2014/main" id="{ACA23C58-49AC-FE43-B757-A44DA740AF55}"/>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B29E5A0F-E023-F941-ABAF-16EA037B8BE0}" type="slidenum">
              <a:rPr lang="en-US" altLang="en-US" sz="1400">
                <a:solidFill>
                  <a:srgbClr val="000000"/>
                </a:solidFill>
                <a:latin typeface="Arial" panose="020B0604020202020204" pitchFamily="34" charset="0"/>
              </a:rPr>
              <a:pPr>
                <a:spcBef>
                  <a:spcPct val="0"/>
                </a:spcBef>
                <a:buFontTx/>
                <a:buNone/>
              </a:pPr>
              <a:t>63</a:t>
            </a:fld>
            <a:endParaRPr lang="en-US" altLang="en-US" sz="1400">
              <a:solidFill>
                <a:srgbClr val="000000"/>
              </a:solidFill>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a:extLst>
              <a:ext uri="{FF2B5EF4-FFF2-40B4-BE49-F238E27FC236}">
                <a16:creationId xmlns:a16="http://schemas.microsoft.com/office/drawing/2014/main" id="{BD180CB1-45D2-6C4D-865B-FADBA1964AFA}"/>
              </a:ext>
            </a:extLst>
          </p:cNvPr>
          <p:cNvSpPr>
            <a:spLocks noGrp="1" noChangeArrowheads="1"/>
          </p:cNvSpPr>
          <p:nvPr>
            <p:ph type="title"/>
          </p:nvPr>
        </p:nvSpPr>
        <p:spPr>
          <a:xfrm>
            <a:off x="685800" y="609600"/>
            <a:ext cx="7772400" cy="5410200"/>
          </a:xfrm>
        </p:spPr>
        <p:txBody>
          <a:bodyPr/>
          <a:lstStyle/>
          <a:p>
            <a:pPr eaLnBrk="1" hangingPunct="1"/>
            <a:r>
              <a:rPr lang="en-US" altLang="en-US"/>
              <a:t>Humility is not just a “nice to have” for leaders it is becoming an imperative for every leader to look at their humility and proactively increase it.</a:t>
            </a:r>
            <a:endParaRPr lang="en-US" altLang="en-US" sz="3600" b="1"/>
          </a:p>
        </p:txBody>
      </p:sp>
      <p:sp>
        <p:nvSpPr>
          <p:cNvPr id="133122" name="Slide Number Placeholder 3">
            <a:extLst>
              <a:ext uri="{FF2B5EF4-FFF2-40B4-BE49-F238E27FC236}">
                <a16:creationId xmlns:a16="http://schemas.microsoft.com/office/drawing/2014/main" id="{1E69F72C-54DD-7D4F-82EA-F22446364C65}"/>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6201489C-5480-9144-92B5-C1F1B04DEC54}" type="slidenum">
              <a:rPr lang="en-US" altLang="en-US" sz="1400">
                <a:solidFill>
                  <a:srgbClr val="000000"/>
                </a:solidFill>
                <a:latin typeface="Arial" panose="020B0604020202020204" pitchFamily="34" charset="0"/>
              </a:rPr>
              <a:pPr>
                <a:spcBef>
                  <a:spcPct val="0"/>
                </a:spcBef>
                <a:buFontTx/>
                <a:buNone/>
              </a:pPr>
              <a:t>64</a:t>
            </a:fld>
            <a:endParaRPr lang="en-US" altLang="en-US" sz="1400">
              <a:solidFill>
                <a:srgbClr val="000000"/>
              </a:solidFill>
              <a:latin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a:extLst>
              <a:ext uri="{FF2B5EF4-FFF2-40B4-BE49-F238E27FC236}">
                <a16:creationId xmlns:a16="http://schemas.microsoft.com/office/drawing/2014/main" id="{5254AF18-EF0F-104D-AFF3-818B3C2DAFF8}"/>
              </a:ext>
            </a:extLst>
          </p:cNvPr>
          <p:cNvSpPr>
            <a:spLocks noGrp="1" noChangeArrowheads="1"/>
          </p:cNvSpPr>
          <p:nvPr>
            <p:ph type="title"/>
          </p:nvPr>
        </p:nvSpPr>
        <p:spPr>
          <a:xfrm>
            <a:off x="685800" y="609600"/>
            <a:ext cx="7772400" cy="5410200"/>
          </a:xfrm>
        </p:spPr>
        <p:txBody>
          <a:bodyPr/>
          <a:lstStyle/>
          <a:p>
            <a:pPr eaLnBrk="1" hangingPunct="1"/>
            <a:r>
              <a:rPr lang="en-US" altLang="en-US" sz="3600" b="1"/>
              <a:t>Studies have been done on arrogant and  narcissistic managers by Dr. Stanley Silverman of the University of Akron and Don Hambrick of Penn State University </a:t>
            </a:r>
          </a:p>
        </p:txBody>
      </p:sp>
      <p:sp>
        <p:nvSpPr>
          <p:cNvPr id="135170" name="Slide Number Placeholder 3">
            <a:extLst>
              <a:ext uri="{FF2B5EF4-FFF2-40B4-BE49-F238E27FC236}">
                <a16:creationId xmlns:a16="http://schemas.microsoft.com/office/drawing/2014/main" id="{DAC26479-466D-B944-A6D0-FF277BF33B56}"/>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789651C7-0801-8340-B67C-086D4E5E5BC2}" type="slidenum">
              <a:rPr lang="en-US" altLang="en-US" sz="1400">
                <a:solidFill>
                  <a:srgbClr val="000000"/>
                </a:solidFill>
                <a:latin typeface="Arial" panose="020B0604020202020204" pitchFamily="34" charset="0"/>
              </a:rPr>
              <a:pPr>
                <a:spcBef>
                  <a:spcPct val="0"/>
                </a:spcBef>
                <a:buFontTx/>
                <a:buNone/>
              </a:pPr>
              <a:t>65</a:t>
            </a:fld>
            <a:endParaRPr lang="en-US" altLang="en-US" sz="1400">
              <a:solidFill>
                <a:srgbClr val="000000"/>
              </a:solidFill>
              <a:latin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BC6D93D8-FB08-C949-A594-191BFF3DE21A}"/>
              </a:ext>
            </a:extLst>
          </p:cNvPr>
          <p:cNvSpPr>
            <a:spLocks noGrp="1" noChangeArrowheads="1"/>
          </p:cNvSpPr>
          <p:nvPr>
            <p:ph type="title"/>
          </p:nvPr>
        </p:nvSpPr>
        <p:spPr>
          <a:xfrm>
            <a:off x="685800" y="609600"/>
            <a:ext cx="7772400" cy="5410200"/>
          </a:xfrm>
        </p:spPr>
        <p:txBody>
          <a:bodyPr/>
          <a:lstStyle/>
          <a:p>
            <a:pPr eaLnBrk="1" hangingPunct="1"/>
            <a:r>
              <a:rPr lang="en-US" altLang="en-US" sz="3600" b="1"/>
              <a:t>Dr. Silverman’s team from the University of Akron and a team from Michigan State University created</a:t>
            </a:r>
            <a:br>
              <a:rPr lang="en-US" altLang="en-US" sz="3600" b="1"/>
            </a:br>
            <a:r>
              <a:rPr lang="en-US" altLang="en-US" sz="3600" b="1"/>
              <a:t>WARS</a:t>
            </a:r>
            <a:br>
              <a:rPr lang="en-US" altLang="en-US" sz="3600" b="1"/>
            </a:br>
            <a:r>
              <a:rPr lang="en-US" altLang="en-US" sz="3600" b="1"/>
              <a:t>The Workplace Arrogance Scale</a:t>
            </a:r>
            <a:br>
              <a:rPr lang="en-US" altLang="en-US" sz="3600" b="1"/>
            </a:br>
            <a:r>
              <a:rPr lang="en-US" altLang="en-US" sz="3600" b="1"/>
              <a:t>a 360 degree questionnaire</a:t>
            </a:r>
            <a:br>
              <a:rPr lang="en-US" altLang="en-US" sz="3600" b="1"/>
            </a:br>
            <a:r>
              <a:rPr lang="en-US" altLang="en-US" sz="3600" b="1"/>
              <a:t>Research: finds humility is the antidote to arrogance and leads to overall increase in workplace productivity </a:t>
            </a:r>
          </a:p>
        </p:txBody>
      </p:sp>
      <p:sp>
        <p:nvSpPr>
          <p:cNvPr id="137218" name="Slide Number Placeholder 3">
            <a:extLst>
              <a:ext uri="{FF2B5EF4-FFF2-40B4-BE49-F238E27FC236}">
                <a16:creationId xmlns:a16="http://schemas.microsoft.com/office/drawing/2014/main" id="{F9E1FA12-FA76-1F4B-87A6-BD962F0F51EC}"/>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AF8472E9-3446-C744-A16B-E626783C8569}" type="slidenum">
              <a:rPr lang="en-US" altLang="en-US" sz="1400">
                <a:solidFill>
                  <a:srgbClr val="000000"/>
                </a:solidFill>
                <a:latin typeface="Arial" panose="020B0604020202020204" pitchFamily="34" charset="0"/>
              </a:rPr>
              <a:pPr>
                <a:spcBef>
                  <a:spcPct val="0"/>
                </a:spcBef>
                <a:buFontTx/>
                <a:buNone/>
              </a:pPr>
              <a:t>66</a:t>
            </a:fld>
            <a:endParaRPr lang="en-US" altLang="en-US" sz="1400">
              <a:solidFill>
                <a:srgbClr val="000000"/>
              </a:solidFill>
              <a:latin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a:extLst>
              <a:ext uri="{FF2B5EF4-FFF2-40B4-BE49-F238E27FC236}">
                <a16:creationId xmlns:a16="http://schemas.microsoft.com/office/drawing/2014/main" id="{7E132378-6684-E447-81C5-0D8545924791}"/>
              </a:ext>
            </a:extLst>
          </p:cNvPr>
          <p:cNvSpPr>
            <a:spLocks noGrp="1" noChangeArrowheads="1"/>
          </p:cNvSpPr>
          <p:nvPr>
            <p:ph type="title"/>
          </p:nvPr>
        </p:nvSpPr>
        <p:spPr>
          <a:xfrm>
            <a:off x="685800" y="609600"/>
            <a:ext cx="7772400" cy="5410200"/>
          </a:xfrm>
        </p:spPr>
        <p:txBody>
          <a:bodyPr/>
          <a:lstStyle/>
          <a:p>
            <a:pPr eaLnBrk="1" hangingPunct="1"/>
            <a:r>
              <a:rPr lang="en-US" altLang="en-US" sz="3600" b="1"/>
              <a:t>Findings: Arrogant employees were less intelligent and skilled although pretended to be superior to others</a:t>
            </a:r>
            <a:br>
              <a:rPr lang="en-US" altLang="en-US" sz="3600" b="1"/>
            </a:br>
            <a:br>
              <a:rPr lang="en-US" altLang="en-US" sz="3600" b="1"/>
            </a:br>
            <a:r>
              <a:rPr lang="en-US" altLang="en-US" sz="3600" b="1"/>
              <a:t>Arrogance prevailed in those who had low self-esteem</a:t>
            </a:r>
            <a:br>
              <a:rPr lang="en-US" altLang="en-US" sz="3600" b="1"/>
            </a:br>
            <a:r>
              <a:rPr lang="en-US" altLang="en-US" sz="3600" b="1"/>
              <a:t>They created tension, influenced the work badly, increased conflicts and misunderstandings</a:t>
            </a:r>
          </a:p>
        </p:txBody>
      </p:sp>
      <p:sp>
        <p:nvSpPr>
          <p:cNvPr id="139266" name="Slide Number Placeholder 3">
            <a:extLst>
              <a:ext uri="{FF2B5EF4-FFF2-40B4-BE49-F238E27FC236}">
                <a16:creationId xmlns:a16="http://schemas.microsoft.com/office/drawing/2014/main" id="{3BAA9E79-A365-8945-AFC3-96FA066DE72F}"/>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2C02DDC9-3385-E143-A5C2-417155A345ED}" type="slidenum">
              <a:rPr lang="en-US" altLang="en-US" sz="1400">
                <a:solidFill>
                  <a:srgbClr val="000000"/>
                </a:solidFill>
                <a:latin typeface="Arial" panose="020B0604020202020204" pitchFamily="34" charset="0"/>
              </a:rPr>
              <a:pPr>
                <a:spcBef>
                  <a:spcPct val="0"/>
                </a:spcBef>
                <a:buFontTx/>
                <a:buNone/>
              </a:pPr>
              <a:t>67</a:t>
            </a:fld>
            <a:endParaRPr lang="en-US" altLang="en-US" sz="1400">
              <a:solidFill>
                <a:srgbClr val="000000"/>
              </a:solidFill>
              <a:latin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a:extLst>
              <a:ext uri="{FF2B5EF4-FFF2-40B4-BE49-F238E27FC236}">
                <a16:creationId xmlns:a16="http://schemas.microsoft.com/office/drawing/2014/main" id="{EB19B583-AFAC-5540-AD5D-555A5332F15D}"/>
              </a:ext>
            </a:extLst>
          </p:cNvPr>
          <p:cNvSpPr>
            <a:spLocks noGrp="1" noChangeArrowheads="1"/>
          </p:cNvSpPr>
          <p:nvPr>
            <p:ph type="title"/>
          </p:nvPr>
        </p:nvSpPr>
        <p:spPr>
          <a:xfrm>
            <a:off x="685800" y="609600"/>
            <a:ext cx="7772400" cy="5410200"/>
          </a:xfrm>
        </p:spPr>
        <p:txBody>
          <a:bodyPr/>
          <a:lstStyle/>
          <a:p>
            <a:r>
              <a:rPr lang="en-US" altLang="en-US" sz="3600" b="1"/>
              <a:t>Findings: typical behaviors of arrogant and narcissistic managers</a:t>
            </a:r>
            <a:br>
              <a:rPr lang="en-US" altLang="en-US" sz="3600" b="1"/>
            </a:br>
            <a:br>
              <a:rPr lang="en-US" altLang="en-US" sz="3600" b="1"/>
            </a:br>
            <a:r>
              <a:rPr lang="en-US" altLang="en-US" sz="3600"/>
              <a:t>ridiculing and trying to diminish coworkers’ ideas and achievements in front of everyone;</a:t>
            </a:r>
            <a:br>
              <a:rPr lang="en-US" altLang="en-US" sz="3600"/>
            </a:br>
            <a:r>
              <a:rPr lang="en-US" altLang="en-US" sz="3600"/>
              <a:t>imposing excess advice even in matters they are not competent about;</a:t>
            </a:r>
            <a:br>
              <a:rPr lang="en-US" altLang="en-US" sz="3600"/>
            </a:br>
            <a:endParaRPr lang="en-US" altLang="en-US" sz="3600" b="1"/>
          </a:p>
        </p:txBody>
      </p:sp>
      <p:sp>
        <p:nvSpPr>
          <p:cNvPr id="141314" name="Slide Number Placeholder 3">
            <a:extLst>
              <a:ext uri="{FF2B5EF4-FFF2-40B4-BE49-F238E27FC236}">
                <a16:creationId xmlns:a16="http://schemas.microsoft.com/office/drawing/2014/main" id="{CBA78D48-2073-0849-90C9-D44B3065FE20}"/>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46B1F288-6219-D04D-A45D-67FB7DA369B1}" type="slidenum">
              <a:rPr lang="en-US" altLang="en-US" sz="1400">
                <a:solidFill>
                  <a:srgbClr val="000000"/>
                </a:solidFill>
                <a:latin typeface="Arial" panose="020B0604020202020204" pitchFamily="34" charset="0"/>
              </a:rPr>
              <a:pPr>
                <a:spcBef>
                  <a:spcPct val="0"/>
                </a:spcBef>
                <a:buFontTx/>
                <a:buNone/>
              </a:pPr>
              <a:t>68</a:t>
            </a:fld>
            <a:endParaRPr lang="en-US" altLang="en-US" sz="1400">
              <a:solidFill>
                <a:srgbClr val="000000"/>
              </a:solidFill>
              <a:latin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a:extLst>
              <a:ext uri="{FF2B5EF4-FFF2-40B4-BE49-F238E27FC236}">
                <a16:creationId xmlns:a16="http://schemas.microsoft.com/office/drawing/2014/main" id="{9D560FB0-B328-9E4B-95A8-46120E4FE9D9}"/>
              </a:ext>
            </a:extLst>
          </p:cNvPr>
          <p:cNvSpPr>
            <a:spLocks noGrp="1" noChangeArrowheads="1"/>
          </p:cNvSpPr>
          <p:nvPr>
            <p:ph type="title"/>
          </p:nvPr>
        </p:nvSpPr>
        <p:spPr>
          <a:xfrm>
            <a:off x="685800" y="609600"/>
            <a:ext cx="7772400" cy="5410200"/>
          </a:xfrm>
        </p:spPr>
        <p:txBody>
          <a:bodyPr/>
          <a:lstStyle/>
          <a:p>
            <a:r>
              <a:rPr lang="en-US" altLang="en-US" sz="3600" b="1"/>
              <a:t>Findings: typical behaviors of arrogant and narcissistic managers</a:t>
            </a:r>
            <a:br>
              <a:rPr lang="en-US" altLang="en-US" sz="3600" b="1"/>
            </a:br>
            <a:br>
              <a:rPr lang="en-US" altLang="en-US" sz="3600" b="1"/>
            </a:br>
            <a:r>
              <a:rPr lang="en-US" altLang="en-US" sz="3600"/>
              <a:t>weird non-verbal communication (e.g., staring at someone for a long time to make them feel awkward);</a:t>
            </a:r>
            <a:br>
              <a:rPr lang="en-US" altLang="en-US" sz="3600"/>
            </a:br>
            <a:r>
              <a:rPr lang="en-US" altLang="en-US" sz="3600"/>
              <a:t>behaving nicely with managers but being nasty to subordinates;</a:t>
            </a:r>
            <a:br>
              <a:rPr lang="en-US" altLang="en-US" sz="3600"/>
            </a:br>
            <a:endParaRPr lang="en-US" altLang="en-US" sz="3600" b="1"/>
          </a:p>
        </p:txBody>
      </p:sp>
      <p:sp>
        <p:nvSpPr>
          <p:cNvPr id="143362" name="Slide Number Placeholder 3">
            <a:extLst>
              <a:ext uri="{FF2B5EF4-FFF2-40B4-BE49-F238E27FC236}">
                <a16:creationId xmlns:a16="http://schemas.microsoft.com/office/drawing/2014/main" id="{4D174E92-8118-6548-B148-953C6760A428}"/>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583E7217-FD24-4244-9080-BDF7854E16BB}" type="slidenum">
              <a:rPr lang="en-US" altLang="en-US" sz="1400">
                <a:solidFill>
                  <a:srgbClr val="000000"/>
                </a:solidFill>
                <a:latin typeface="Arial" panose="020B0604020202020204" pitchFamily="34" charset="0"/>
              </a:rPr>
              <a:pPr>
                <a:spcBef>
                  <a:spcPct val="0"/>
                </a:spcBef>
                <a:buFontTx/>
                <a:buNone/>
              </a:pPr>
              <a:t>69</a:t>
            </a:fld>
            <a:endParaRPr lang="en-US" altLang="en-US" sz="1400">
              <a:solidFill>
                <a:srgbClr val="000000"/>
              </a:solidFill>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A0A9B628-0157-404E-90CE-214756E24323}"/>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30722" name="Content Placeholder 2">
            <a:extLst>
              <a:ext uri="{FF2B5EF4-FFF2-40B4-BE49-F238E27FC236}">
                <a16:creationId xmlns:a16="http://schemas.microsoft.com/office/drawing/2014/main" id="{5F83AB20-8952-4D43-A426-F939B6825FB0}"/>
              </a:ext>
            </a:extLst>
          </p:cNvPr>
          <p:cNvSpPr>
            <a:spLocks noGrp="1" noChangeArrowheads="1"/>
          </p:cNvSpPr>
          <p:nvPr>
            <p:ph idx="1"/>
          </p:nvPr>
        </p:nvSpPr>
        <p:spPr>
          <a:xfrm>
            <a:off x="685800" y="762000"/>
            <a:ext cx="7772400" cy="4953000"/>
          </a:xfrm>
        </p:spPr>
        <p:txBody>
          <a:bodyPr/>
          <a:lstStyle/>
          <a:p>
            <a:pPr algn="ctr"/>
            <a:endParaRPr lang="en-US" altLang="en-US" sz="2800" b="1">
              <a:latin typeface="Trebuchet MS" panose="020B0703020202090204" pitchFamily="34" charset="0"/>
            </a:endParaRPr>
          </a:p>
          <a:p>
            <a:pPr>
              <a:buClr>
                <a:srgbClr val="660066"/>
              </a:buClr>
              <a:buFont typeface="Wingdings" pitchFamily="2" charset="2"/>
              <a:buChar char="§"/>
            </a:pPr>
            <a:r>
              <a:rPr lang="en-US" altLang="en-US" sz="2800"/>
              <a:t>A)Match tasks to people’s skills. </a:t>
            </a:r>
            <a:br>
              <a:rPr lang="en-US" altLang="en-US" sz="2800"/>
            </a:br>
            <a:r>
              <a:rPr lang="en-US" altLang="en-US" sz="2800"/>
              <a:t>B) Consistently assign tasks below or above a person’s capability.</a:t>
            </a:r>
          </a:p>
          <a:p>
            <a:pPr algn="ctr">
              <a:buClr>
                <a:srgbClr val="660066"/>
              </a:buClr>
              <a:buFont typeface="Wingdings" pitchFamily="2" charset="2"/>
              <a:buChar char="§"/>
            </a:pPr>
            <a:endParaRPr lang="en-US" altLang="en-US" sz="2800"/>
          </a:p>
          <a:p>
            <a:pPr>
              <a:buClr>
                <a:srgbClr val="660066"/>
              </a:buClr>
              <a:buFont typeface="Wingdings" pitchFamily="2" charset="2"/>
              <a:buChar char="§"/>
            </a:pPr>
            <a:r>
              <a:rPr lang="en-US" altLang="en-US" sz="2800"/>
              <a:t>A) Provide necessary resources such as funding, training, and tools. </a:t>
            </a:r>
            <a:br>
              <a:rPr lang="en-US" altLang="en-US" sz="2800"/>
            </a:br>
            <a:r>
              <a:rPr lang="en-US" altLang="en-US" sz="2800"/>
              <a:t>B) Withhold these necessary resources.</a:t>
            </a:r>
          </a:p>
          <a:p>
            <a:pPr algn="ctr">
              <a:buFont typeface="Times" pitchFamily="2" charset="0"/>
              <a:buNone/>
            </a:pPr>
            <a:endParaRPr lang="en-US" altLang="en-US" sz="2800"/>
          </a:p>
          <a:p>
            <a:pPr algn="ctr">
              <a:buFont typeface="Times" pitchFamily="2" charset="0"/>
              <a:buNone/>
            </a:pPr>
            <a:endParaRPr lang="en-US" altLang="en-US" sz="2800"/>
          </a:p>
          <a:p>
            <a:pPr algn="ctr">
              <a:buFont typeface="Times" pitchFamily="2" charset="0"/>
              <a:buNone/>
            </a:pPr>
            <a:endParaRPr lang="en-US" altLang="en-US" sz="2800"/>
          </a:p>
          <a:p>
            <a:pPr algn="ctr">
              <a:buFont typeface="Times" pitchFamily="2" charset="0"/>
              <a:buNone/>
            </a:pPr>
            <a:endParaRPr lang="en-US" altLang="en-US" sz="2800"/>
          </a:p>
          <a:p>
            <a:pPr algn="ctr"/>
            <a:endParaRPr lang="en-US" altLang="en-US" sz="2800" b="1">
              <a:latin typeface="Trebuchet MS" panose="020B0703020202090204" pitchFamily="34" charset="0"/>
            </a:endParaRPr>
          </a:p>
          <a:p>
            <a:pPr algn="ctr"/>
            <a:endParaRPr lang="en-US" altLang="en-US" sz="2800" b="1">
              <a:latin typeface="Trebuchet MS" panose="020B0703020202090204" pitchFamily="34" charset="0"/>
            </a:endParaRPr>
          </a:p>
          <a:p>
            <a:pPr algn="ctr"/>
            <a:endParaRPr lang="en-US" altLang="en-US" sz="2800" b="1">
              <a:latin typeface="Trebuchet MS" panose="020B0703020202090204" pitchFamily="34" charset="0"/>
            </a:endParaRPr>
          </a:p>
          <a:p>
            <a:pPr algn="ctr"/>
            <a:endParaRPr lang="en-US" altLang="en-US" sz="4400" b="1">
              <a:latin typeface="Trebuchet MS" panose="020B0703020202090204" pitchFamily="34" charset="0"/>
            </a:endParaRPr>
          </a:p>
          <a:p>
            <a:pPr algn="ctr"/>
            <a:endParaRPr lang="en-US" altLang="en-US" sz="4400" b="1">
              <a:latin typeface="Trebuchet MS" panose="020B0703020202090204" pitchFamily="34" charset="0"/>
            </a:endParaRPr>
          </a:p>
        </p:txBody>
      </p:sp>
      <p:sp>
        <p:nvSpPr>
          <p:cNvPr id="30723" name="TextBox 4">
            <a:extLst>
              <a:ext uri="{FF2B5EF4-FFF2-40B4-BE49-F238E27FC236}">
                <a16:creationId xmlns:a16="http://schemas.microsoft.com/office/drawing/2014/main" id="{C49322AC-6EA3-1548-A1AC-316FD77496A0}"/>
              </a:ext>
            </a:extLst>
          </p:cNvPr>
          <p:cNvSpPr txBox="1">
            <a:spLocks noChangeArrowheads="1"/>
          </p:cNvSpPr>
          <p:nvPr/>
        </p:nvSpPr>
        <p:spPr bwMode="auto">
          <a:xfrm>
            <a:off x="533400" y="304800"/>
            <a:ext cx="81327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800" b="1">
                <a:latin typeface="New York" pitchFamily="1" charset="0"/>
              </a:rPr>
              <a:t>A. Right Action vs. B. Management Malpractice</a:t>
            </a:r>
          </a:p>
          <a:p>
            <a:pPr>
              <a:spcBef>
                <a:spcPct val="0"/>
              </a:spcBef>
              <a:buFontTx/>
              <a:buNone/>
            </a:pPr>
            <a:endParaRPr lang="en-US" altLang="en-US" sz="2800" b="1">
              <a:latin typeface="New York" pitchFamily="1" charset="0"/>
            </a:endParaRPr>
          </a:p>
        </p:txBody>
      </p:sp>
      <p:sp>
        <p:nvSpPr>
          <p:cNvPr id="30724" name="Slide Number Placeholder 3">
            <a:extLst>
              <a:ext uri="{FF2B5EF4-FFF2-40B4-BE49-F238E27FC236}">
                <a16:creationId xmlns:a16="http://schemas.microsoft.com/office/drawing/2014/main" id="{69738688-BD50-7B40-9D47-255568D43743}"/>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4D5F4793-0E34-0C4B-9C20-952C8FF6BD16}" type="slidenum">
              <a:rPr lang="en-US" altLang="en-US" sz="1400">
                <a:solidFill>
                  <a:schemeClr val="tx2"/>
                </a:solidFill>
                <a:latin typeface="Arial" panose="020B0604020202020204" pitchFamily="34" charset="0"/>
              </a:rPr>
              <a:pPr>
                <a:spcBef>
                  <a:spcPct val="0"/>
                </a:spcBef>
                <a:buFontTx/>
                <a:buNone/>
              </a:pPr>
              <a:t>7</a:t>
            </a:fld>
            <a:endParaRPr lang="en-US" altLang="en-US" sz="1400">
              <a:solidFill>
                <a:schemeClr val="tx2"/>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EFD4A614-59B3-614B-8032-BDC78C7E890D}"/>
              </a:ext>
            </a:extLst>
          </p:cNvPr>
          <p:cNvSpPr>
            <a:spLocks noGrp="1" noChangeArrowheads="1"/>
          </p:cNvSpPr>
          <p:nvPr>
            <p:ph type="title"/>
          </p:nvPr>
        </p:nvSpPr>
        <p:spPr>
          <a:xfrm>
            <a:off x="685800" y="609600"/>
            <a:ext cx="7772400" cy="5410200"/>
          </a:xfrm>
        </p:spPr>
        <p:txBody>
          <a:bodyPr/>
          <a:lstStyle/>
          <a:p>
            <a:r>
              <a:rPr lang="en-US" altLang="en-US" sz="3600" b="1"/>
              <a:t>Findings: typical behaviors of arrogant and narcissistic managers</a:t>
            </a:r>
            <a:br>
              <a:rPr lang="en-US" altLang="en-US" sz="3600" b="1"/>
            </a:br>
            <a:br>
              <a:rPr lang="en-US" altLang="en-US" sz="3600" b="1"/>
            </a:br>
            <a:r>
              <a:rPr lang="en-US" altLang="en-US" sz="3600"/>
              <a:t>making speeches at meetings and discussions a “one-man show”.</a:t>
            </a:r>
            <a:br>
              <a:rPr lang="en-US" altLang="en-US"/>
            </a:br>
            <a:br>
              <a:rPr lang="en-US" altLang="en-US" sz="3600" b="1"/>
            </a:br>
            <a:br>
              <a:rPr lang="en-US" altLang="en-US" sz="3600" b="1"/>
            </a:br>
            <a:endParaRPr lang="en-US" altLang="en-US" sz="3600" b="1"/>
          </a:p>
        </p:txBody>
      </p:sp>
      <p:sp>
        <p:nvSpPr>
          <p:cNvPr id="145410" name="Slide Number Placeholder 3">
            <a:extLst>
              <a:ext uri="{FF2B5EF4-FFF2-40B4-BE49-F238E27FC236}">
                <a16:creationId xmlns:a16="http://schemas.microsoft.com/office/drawing/2014/main" id="{056C66A1-00DD-124E-93C5-390D064B3669}"/>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4942E98E-0A1D-6C49-9766-92FD40CA76FD}" type="slidenum">
              <a:rPr lang="en-US" altLang="en-US" sz="1400">
                <a:solidFill>
                  <a:srgbClr val="000000"/>
                </a:solidFill>
                <a:latin typeface="Arial" panose="020B0604020202020204" pitchFamily="34" charset="0"/>
              </a:rPr>
              <a:pPr>
                <a:spcBef>
                  <a:spcPct val="0"/>
                </a:spcBef>
                <a:buFontTx/>
                <a:buNone/>
              </a:pPr>
              <a:t>70</a:t>
            </a:fld>
            <a:endParaRPr lang="en-US" altLang="en-US" sz="1400">
              <a:solidFill>
                <a:srgbClr val="000000"/>
              </a:solidFill>
              <a:latin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a:extLst>
              <a:ext uri="{FF2B5EF4-FFF2-40B4-BE49-F238E27FC236}">
                <a16:creationId xmlns:a16="http://schemas.microsoft.com/office/drawing/2014/main" id="{2C3E27C2-1FE1-5148-A760-B68535DB68B5}"/>
              </a:ext>
            </a:extLst>
          </p:cNvPr>
          <p:cNvSpPr>
            <a:spLocks noGrp="1" noChangeArrowheads="1"/>
          </p:cNvSpPr>
          <p:nvPr>
            <p:ph type="title"/>
          </p:nvPr>
        </p:nvSpPr>
        <p:spPr>
          <a:xfrm>
            <a:off x="685800" y="609600"/>
            <a:ext cx="7772400" cy="5410200"/>
          </a:xfrm>
        </p:spPr>
        <p:txBody>
          <a:bodyPr/>
          <a:lstStyle/>
          <a:p>
            <a:r>
              <a:rPr lang="en-US" altLang="en-US"/>
              <a:t>Dr. Silverman:</a:t>
            </a:r>
            <a:r>
              <a:rPr lang="en-US" altLang="en-US" sz="2800"/>
              <a:t> </a:t>
            </a:r>
            <a:br>
              <a:rPr lang="en-US" altLang="en-US" sz="2800"/>
            </a:br>
            <a:br>
              <a:rPr lang="en-US" altLang="en-US" sz="2800"/>
            </a:br>
            <a:r>
              <a:rPr lang="en-US" altLang="en-US" sz="2800"/>
              <a:t>Humility can be the antidote to arrogance. Humble individuals have a different personal orientation. They don’t act as if they are superior to others. They’re willing to see themselves accurately, and they want to know what their weaknesses are. Showing humility is not a sign of weakness — it’s a trait we want our leaders to have. Humility prevents excessive self-focus and allows a leader to develop better relationships with employees.”</a:t>
            </a:r>
            <a:br>
              <a:rPr lang="en-US" altLang="en-US"/>
            </a:br>
            <a:br>
              <a:rPr lang="en-US" altLang="en-US" sz="3600" b="1"/>
            </a:br>
            <a:br>
              <a:rPr lang="en-US" altLang="en-US" sz="3600" b="1"/>
            </a:br>
            <a:endParaRPr lang="en-US" altLang="en-US" sz="3600" b="1"/>
          </a:p>
        </p:txBody>
      </p:sp>
      <p:sp>
        <p:nvSpPr>
          <p:cNvPr id="147458" name="Slide Number Placeholder 3">
            <a:extLst>
              <a:ext uri="{FF2B5EF4-FFF2-40B4-BE49-F238E27FC236}">
                <a16:creationId xmlns:a16="http://schemas.microsoft.com/office/drawing/2014/main" id="{FDE50C92-DE01-364D-BE2C-3DCCB2A31A45}"/>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F145AA25-12DC-AF40-8955-142B0D18D242}" type="slidenum">
              <a:rPr lang="en-US" altLang="en-US" sz="1400">
                <a:solidFill>
                  <a:srgbClr val="000000"/>
                </a:solidFill>
                <a:latin typeface="Arial" panose="020B0604020202020204" pitchFamily="34" charset="0"/>
              </a:rPr>
              <a:pPr>
                <a:spcBef>
                  <a:spcPct val="0"/>
                </a:spcBef>
                <a:buFontTx/>
                <a:buNone/>
              </a:pPr>
              <a:t>71</a:t>
            </a:fld>
            <a:endParaRPr lang="en-US" altLang="en-US" sz="1400">
              <a:solidFill>
                <a:srgbClr val="000000"/>
              </a:solidFill>
              <a:latin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a:extLst>
              <a:ext uri="{FF2B5EF4-FFF2-40B4-BE49-F238E27FC236}">
                <a16:creationId xmlns:a16="http://schemas.microsoft.com/office/drawing/2014/main" id="{24502200-0976-7E44-8A67-F558B1C79068}"/>
              </a:ext>
            </a:extLst>
          </p:cNvPr>
          <p:cNvSpPr>
            <a:spLocks noGrp="1" noChangeArrowheads="1"/>
          </p:cNvSpPr>
          <p:nvPr>
            <p:ph type="title"/>
          </p:nvPr>
        </p:nvSpPr>
        <p:spPr>
          <a:xfrm>
            <a:off x="685800" y="609600"/>
            <a:ext cx="7772400" cy="5410200"/>
          </a:xfrm>
        </p:spPr>
        <p:txBody>
          <a:bodyPr/>
          <a:lstStyle/>
          <a:p>
            <a:pPr eaLnBrk="1" hangingPunct="1"/>
            <a:r>
              <a:rPr lang="en-US" altLang="en-US" sz="3600" b="1"/>
              <a:t>Delicate balance between confidence/competence and</a:t>
            </a:r>
            <a:br>
              <a:rPr lang="en-US" altLang="en-US" sz="3600" b="1"/>
            </a:br>
            <a:r>
              <a:rPr lang="en-US" altLang="en-US" sz="3600" b="1"/>
              <a:t>humility</a:t>
            </a:r>
          </a:p>
        </p:txBody>
      </p:sp>
      <p:sp>
        <p:nvSpPr>
          <p:cNvPr id="149506" name="Slide Number Placeholder 3">
            <a:extLst>
              <a:ext uri="{FF2B5EF4-FFF2-40B4-BE49-F238E27FC236}">
                <a16:creationId xmlns:a16="http://schemas.microsoft.com/office/drawing/2014/main" id="{BAC8734E-1BD7-834D-9027-3A6BE07DDB04}"/>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98BB8E3D-717A-0940-8ABC-DD35817DCD59}" type="slidenum">
              <a:rPr lang="en-US" altLang="en-US" sz="1400">
                <a:solidFill>
                  <a:srgbClr val="000000"/>
                </a:solidFill>
                <a:latin typeface="Arial" panose="020B0604020202020204" pitchFamily="34" charset="0"/>
              </a:rPr>
              <a:pPr>
                <a:spcBef>
                  <a:spcPct val="0"/>
                </a:spcBef>
                <a:buFontTx/>
                <a:buNone/>
              </a:pPr>
              <a:t>72</a:t>
            </a:fld>
            <a:endParaRPr lang="en-US" altLang="en-US" sz="1400">
              <a:solidFill>
                <a:srgbClr val="000000"/>
              </a:solidFill>
              <a:latin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a:extLst>
              <a:ext uri="{FF2B5EF4-FFF2-40B4-BE49-F238E27FC236}">
                <a16:creationId xmlns:a16="http://schemas.microsoft.com/office/drawing/2014/main" id="{020D157F-BBA7-1D40-BEDC-2FA92444BBF1}"/>
              </a:ext>
            </a:extLst>
          </p:cNvPr>
          <p:cNvSpPr>
            <a:spLocks noGrp="1" noChangeArrowheads="1"/>
          </p:cNvSpPr>
          <p:nvPr>
            <p:ph type="title"/>
          </p:nvPr>
        </p:nvSpPr>
        <p:spPr>
          <a:xfrm>
            <a:off x="685800" y="609600"/>
            <a:ext cx="7772400" cy="5410200"/>
          </a:xfrm>
        </p:spPr>
        <p:txBody>
          <a:bodyPr/>
          <a:lstStyle/>
          <a:p>
            <a:pPr eaLnBrk="1" hangingPunct="1"/>
            <a:r>
              <a:rPr lang="en-US" altLang="en-US" sz="3600" b="1"/>
              <a:t>Humility is the great mediator.</a:t>
            </a:r>
            <a:br>
              <a:rPr lang="en-US" altLang="en-US" sz="3600" b="1"/>
            </a:br>
            <a:r>
              <a:rPr lang="en-US" altLang="en-US" sz="3600" b="1"/>
              <a:t>It will always be the shortest </a:t>
            </a:r>
            <a:br>
              <a:rPr lang="en-US" altLang="en-US" sz="3600" b="1"/>
            </a:br>
            <a:r>
              <a:rPr lang="en-US" altLang="en-US" sz="3600" b="1"/>
              <a:t>distance between you and another </a:t>
            </a:r>
            <a:br>
              <a:rPr lang="en-US" altLang="en-US" sz="3600" b="1"/>
            </a:br>
            <a:r>
              <a:rPr lang="en-US" altLang="en-US" sz="3600" b="1"/>
              <a:t>person.</a:t>
            </a:r>
          </a:p>
        </p:txBody>
      </p:sp>
      <p:sp>
        <p:nvSpPr>
          <p:cNvPr id="151554" name="Slide Number Placeholder 3">
            <a:extLst>
              <a:ext uri="{FF2B5EF4-FFF2-40B4-BE49-F238E27FC236}">
                <a16:creationId xmlns:a16="http://schemas.microsoft.com/office/drawing/2014/main" id="{D8337AD9-99AE-D244-A90C-943246652E4E}"/>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4A37F14B-A95E-8742-832D-61F3A29F1F4A}" type="slidenum">
              <a:rPr lang="en-US" altLang="en-US" sz="1400">
                <a:solidFill>
                  <a:srgbClr val="000000"/>
                </a:solidFill>
                <a:latin typeface="Arial" panose="020B0604020202020204" pitchFamily="34" charset="0"/>
              </a:rPr>
              <a:pPr>
                <a:spcBef>
                  <a:spcPct val="0"/>
                </a:spcBef>
                <a:buFontTx/>
                <a:buNone/>
              </a:pPr>
              <a:t>73</a:t>
            </a:fld>
            <a:endParaRPr lang="en-US" altLang="en-US" sz="1400">
              <a:solidFill>
                <a:srgbClr val="000000"/>
              </a:solidFill>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a:extLst>
              <a:ext uri="{FF2B5EF4-FFF2-40B4-BE49-F238E27FC236}">
                <a16:creationId xmlns:a16="http://schemas.microsoft.com/office/drawing/2014/main" id="{87C27305-18B6-8B42-B345-CF3CB9D5F155}"/>
              </a:ext>
            </a:extLst>
          </p:cNvPr>
          <p:cNvSpPr>
            <a:spLocks noGrp="1" noChangeArrowheads="1"/>
          </p:cNvSpPr>
          <p:nvPr>
            <p:ph type="title"/>
          </p:nvPr>
        </p:nvSpPr>
        <p:spPr>
          <a:xfrm>
            <a:off x="685800" y="609600"/>
            <a:ext cx="7772400" cy="5410200"/>
          </a:xfrm>
        </p:spPr>
        <p:txBody>
          <a:bodyPr/>
          <a:lstStyle/>
          <a:p>
            <a:pPr eaLnBrk="1" hangingPunct="1"/>
            <a:br>
              <a:rPr lang="en-US" altLang="en-US" sz="3600" b="1"/>
            </a:br>
            <a:r>
              <a:rPr lang="en-US" altLang="en-US" sz="3600" b="1"/>
              <a:t>Humility is the capstone quality of a leader</a:t>
            </a:r>
            <a:br>
              <a:rPr lang="en-US" altLang="en-US" sz="3600" b="1"/>
            </a:br>
            <a:r>
              <a:rPr lang="en-US" altLang="en-US" sz="3600" b="1"/>
              <a:t>It is a combination of personal humility and professional will</a:t>
            </a:r>
          </a:p>
        </p:txBody>
      </p:sp>
      <p:sp>
        <p:nvSpPr>
          <p:cNvPr id="153602" name="Slide Number Placeholder 3">
            <a:extLst>
              <a:ext uri="{FF2B5EF4-FFF2-40B4-BE49-F238E27FC236}">
                <a16:creationId xmlns:a16="http://schemas.microsoft.com/office/drawing/2014/main" id="{A3F31AB6-206D-464E-A08F-D90571E84EB1}"/>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0B228180-6FF8-6A40-981B-33AC12579330}" type="slidenum">
              <a:rPr lang="en-US" altLang="en-US" sz="1400">
                <a:solidFill>
                  <a:srgbClr val="000000"/>
                </a:solidFill>
                <a:latin typeface="Arial" panose="020B0604020202020204" pitchFamily="34" charset="0"/>
              </a:rPr>
              <a:pPr>
                <a:spcBef>
                  <a:spcPct val="0"/>
                </a:spcBef>
                <a:buFontTx/>
                <a:buNone/>
              </a:pPr>
              <a:t>74</a:t>
            </a:fld>
            <a:endParaRPr lang="en-US" altLang="en-US" sz="1400">
              <a:solidFill>
                <a:srgbClr val="000000"/>
              </a:solidFill>
              <a:latin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a:extLst>
              <a:ext uri="{FF2B5EF4-FFF2-40B4-BE49-F238E27FC236}">
                <a16:creationId xmlns:a16="http://schemas.microsoft.com/office/drawing/2014/main" id="{70E24FAA-1B8C-CE49-A681-7F93D15A191D}"/>
              </a:ext>
            </a:extLst>
          </p:cNvPr>
          <p:cNvSpPr>
            <a:spLocks noGrp="1" noChangeArrowheads="1"/>
          </p:cNvSpPr>
          <p:nvPr>
            <p:ph type="title"/>
          </p:nvPr>
        </p:nvSpPr>
        <p:spPr>
          <a:xfrm>
            <a:off x="685800" y="609600"/>
            <a:ext cx="7772400" cy="5410200"/>
          </a:xfrm>
        </p:spPr>
        <p:txBody>
          <a:bodyPr/>
          <a:lstStyle/>
          <a:p>
            <a:pPr eaLnBrk="1" hangingPunct="1"/>
            <a:r>
              <a:rPr lang="en-US" altLang="en-US"/>
              <a:t>Humble leaders outperform the market by three times what their competitors did who were celebrity CEOs. </a:t>
            </a:r>
            <a:r>
              <a:rPr lang="en-US" altLang="en-US" sz="3600"/>
              <a:t> </a:t>
            </a:r>
            <a:endParaRPr lang="en-US" altLang="en-US" sz="3600" b="1"/>
          </a:p>
        </p:txBody>
      </p:sp>
      <p:sp>
        <p:nvSpPr>
          <p:cNvPr id="155650" name="Slide Number Placeholder 3">
            <a:extLst>
              <a:ext uri="{FF2B5EF4-FFF2-40B4-BE49-F238E27FC236}">
                <a16:creationId xmlns:a16="http://schemas.microsoft.com/office/drawing/2014/main" id="{41BB8E07-CAF5-9A44-8C32-DE803303A1F7}"/>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2EA15144-AE47-9545-9182-4154B82BD4B8}" type="slidenum">
              <a:rPr lang="en-US" altLang="en-US" sz="1400">
                <a:solidFill>
                  <a:srgbClr val="000000"/>
                </a:solidFill>
                <a:latin typeface="Arial" panose="020B0604020202020204" pitchFamily="34" charset="0"/>
              </a:rPr>
              <a:pPr>
                <a:spcBef>
                  <a:spcPct val="0"/>
                </a:spcBef>
                <a:buFontTx/>
                <a:buNone/>
              </a:pPr>
              <a:t>75</a:t>
            </a:fld>
            <a:endParaRPr lang="en-US" altLang="en-US" sz="1400">
              <a:solidFill>
                <a:srgbClr val="000000"/>
              </a:solidFill>
              <a:latin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19A39443-B2A7-A740-B3A6-C859A1A54400}"/>
              </a:ext>
            </a:extLst>
          </p:cNvPr>
          <p:cNvSpPr>
            <a:spLocks noGrp="1" noChangeArrowheads="1"/>
          </p:cNvSpPr>
          <p:nvPr>
            <p:ph type="title"/>
          </p:nvPr>
        </p:nvSpPr>
        <p:spPr/>
        <p:txBody>
          <a:bodyPr/>
          <a:lstStyle/>
          <a:p>
            <a:r>
              <a:rPr lang="en-US" altLang="en-US" b="1">
                <a:solidFill>
                  <a:schemeClr val="tx1"/>
                </a:solidFill>
              </a:rPr>
              <a:t>Collective Intelligence</a:t>
            </a:r>
          </a:p>
        </p:txBody>
      </p:sp>
      <p:sp>
        <p:nvSpPr>
          <p:cNvPr id="157698" name="Content Placeholder 2">
            <a:extLst>
              <a:ext uri="{FF2B5EF4-FFF2-40B4-BE49-F238E27FC236}">
                <a16:creationId xmlns:a16="http://schemas.microsoft.com/office/drawing/2014/main" id="{436F4440-FE7F-124E-87B6-F5AB5816DE50}"/>
              </a:ext>
            </a:extLst>
          </p:cNvPr>
          <p:cNvSpPr>
            <a:spLocks noGrp="1" noChangeArrowheads="1"/>
          </p:cNvSpPr>
          <p:nvPr>
            <p:ph idx="1"/>
          </p:nvPr>
        </p:nvSpPr>
        <p:spPr/>
        <p:txBody>
          <a:bodyPr/>
          <a:lstStyle/>
          <a:p>
            <a:r>
              <a:rPr lang="en-US" altLang="en-US"/>
              <a:t>Collective IQ is a measure of collective intelligence. </a:t>
            </a:r>
            <a:r>
              <a:rPr lang="en-US" altLang="en-US" b="1"/>
              <a:t>Collective intelligence</a:t>
            </a:r>
            <a:r>
              <a:rPr lang="en-US" altLang="en-US"/>
              <a:t> (</a:t>
            </a:r>
            <a:r>
              <a:rPr lang="en-US" altLang="en-US" b="1"/>
              <a:t>CI</a:t>
            </a:r>
            <a:r>
              <a:rPr lang="en-US" altLang="en-US"/>
              <a:t>) is shared or group intelligence that </a:t>
            </a:r>
            <a:r>
              <a:rPr lang="en-US" altLang="en-US">
                <a:hlinkClick r:id="rId3" tooltip="Emergence"/>
              </a:rPr>
              <a:t>emerges</a:t>
            </a:r>
            <a:r>
              <a:rPr lang="en-US" altLang="en-US"/>
              <a:t> from the </a:t>
            </a:r>
            <a:r>
              <a:rPr lang="en-US" altLang="en-US">
                <a:hlinkClick r:id="rId4" tooltip="Collaboration"/>
              </a:rPr>
              <a:t>collaboration</a:t>
            </a:r>
            <a:r>
              <a:rPr lang="en-US" altLang="en-US"/>
              <a:t>, collective efforts, and competition of many individual.  CI guides team facilitation.</a:t>
            </a:r>
          </a:p>
        </p:txBody>
      </p:sp>
      <p:sp>
        <p:nvSpPr>
          <p:cNvPr id="157699" name="Slide Number Placeholder 3">
            <a:extLst>
              <a:ext uri="{FF2B5EF4-FFF2-40B4-BE49-F238E27FC236}">
                <a16:creationId xmlns:a16="http://schemas.microsoft.com/office/drawing/2014/main" id="{51EDD4D5-7C54-6346-922A-A52BCE6FC1A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FE2D12CF-EDAD-8445-BB15-8458FFBD835C}" type="slidenum">
              <a:rPr lang="en-US" altLang="en-US" sz="1400"/>
              <a:pPr>
                <a:spcBef>
                  <a:spcPct val="0"/>
                </a:spcBef>
                <a:buFontTx/>
                <a:buNone/>
              </a:pPr>
              <a:t>76</a:t>
            </a:fld>
            <a:endParaRPr lang="en-US" altLang="en-US" sz="1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1212A242-3280-C64C-868A-3E096B8A48F2}"/>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3" name="Content Placeholder 2">
            <a:extLst>
              <a:ext uri="{FF2B5EF4-FFF2-40B4-BE49-F238E27FC236}">
                <a16:creationId xmlns:a16="http://schemas.microsoft.com/office/drawing/2014/main" id="{27501EBB-6C75-CF49-B3EC-F51590B7753F}"/>
              </a:ext>
            </a:extLst>
          </p:cNvPr>
          <p:cNvSpPr>
            <a:spLocks noGrp="1"/>
          </p:cNvSpPr>
          <p:nvPr>
            <p:ph idx="1"/>
          </p:nvPr>
        </p:nvSpPr>
        <p:spPr>
          <a:xfrm>
            <a:off x="685800" y="1447800"/>
            <a:ext cx="7772400" cy="4953000"/>
          </a:xfrm>
        </p:spPr>
        <p:txBody>
          <a:bodyPr/>
          <a:lstStyle/>
          <a:p>
            <a:pPr algn="ctr">
              <a:buFont typeface="Times" charset="0"/>
              <a:buChar char="•"/>
              <a:defRPr/>
            </a:pPr>
            <a:r>
              <a:rPr lang="en-US" sz="2800" b="1" dirty="0">
                <a:latin typeface="Trebuchet MS"/>
                <a:cs typeface="Trebuchet MS"/>
              </a:rPr>
              <a:t>Google study</a:t>
            </a:r>
          </a:p>
          <a:p>
            <a:pPr marL="0" indent="0" algn="ctr">
              <a:buFont typeface="Times" charset="0"/>
              <a:buNone/>
              <a:defRPr/>
            </a:pPr>
            <a:r>
              <a:rPr lang="en-US" dirty="0">
                <a:solidFill>
                  <a:srgbClr val="000000"/>
                </a:solidFill>
                <a:latin typeface="Times New Roman"/>
                <a:cs typeface="Times New Roman"/>
              </a:rPr>
              <a:t>When they are more collaborative (2015 Study), not just how they work but how they work together. Group</a:t>
            </a:r>
            <a:br>
              <a:rPr lang="en-US" dirty="0">
                <a:solidFill>
                  <a:srgbClr val="000000"/>
                </a:solidFill>
                <a:latin typeface="Times New Roman"/>
                <a:cs typeface="Times New Roman"/>
              </a:rPr>
            </a:br>
            <a:r>
              <a:rPr lang="en-US" dirty="0">
                <a:solidFill>
                  <a:srgbClr val="000000"/>
                </a:solidFill>
                <a:latin typeface="Times New Roman"/>
                <a:cs typeface="Times New Roman"/>
              </a:rPr>
              <a:t>norms override individual preferences.</a:t>
            </a:r>
            <a:r>
              <a:rPr lang="en-US" dirty="0">
                <a:latin typeface="Times New Roman"/>
                <a:cs typeface="Times New Roman"/>
              </a:rPr>
              <a:t> </a:t>
            </a:r>
          </a:p>
          <a:p>
            <a:pPr marL="514350" indent="-514350" algn="ctr">
              <a:buFont typeface="Times" charset="0"/>
              <a:buAutoNum type="alphaUcParenR"/>
              <a:defRPr/>
            </a:pPr>
            <a:endParaRPr lang="en-US" sz="3600" dirty="0">
              <a:latin typeface="Times New Roman"/>
              <a:cs typeface="Times New Roman"/>
            </a:endParaRPr>
          </a:p>
          <a:p>
            <a:pPr marL="0" indent="0" algn="ctr">
              <a:buFont typeface="Times" charset="0"/>
              <a:buNone/>
              <a:defRPr/>
            </a:pPr>
            <a:endParaRPr lang="en-US" sz="2800" dirty="0"/>
          </a:p>
          <a:p>
            <a:pPr algn="ctr">
              <a:buFont typeface="Times" charset="0"/>
              <a:buChar char="•"/>
              <a:defRPr/>
            </a:pPr>
            <a:endParaRPr lang="en-US" sz="2800" b="1" dirty="0">
              <a:latin typeface="Trebuchet MS"/>
              <a:cs typeface="Trebuchet MS"/>
            </a:endParaRPr>
          </a:p>
          <a:p>
            <a:pPr algn="ctr">
              <a:buFont typeface="Times" charset="0"/>
              <a:buChar char="•"/>
              <a:defRPr/>
            </a:pPr>
            <a:endParaRPr lang="en-US" sz="2800" b="1" dirty="0">
              <a:latin typeface="Trebuchet MS"/>
              <a:cs typeface="Trebuchet MS"/>
            </a:endParaRPr>
          </a:p>
          <a:p>
            <a:pPr algn="ctr">
              <a:buFont typeface="Times" charset="0"/>
              <a:buChar char="•"/>
              <a:defRPr/>
            </a:pPr>
            <a:endParaRPr lang="en-US" sz="2800" b="1" dirty="0">
              <a:latin typeface="Trebuchet MS"/>
              <a:cs typeface="Trebuchet MS"/>
            </a:endParaRPr>
          </a:p>
          <a:p>
            <a:pPr algn="ctr">
              <a:buFont typeface="Times" charset="0"/>
              <a:buChar char="•"/>
              <a:defRPr/>
            </a:pPr>
            <a:endParaRPr lang="en-US" sz="4400" b="1" dirty="0">
              <a:latin typeface="Trebuchet MS"/>
              <a:cs typeface="Trebuchet MS"/>
            </a:endParaRPr>
          </a:p>
          <a:p>
            <a:pPr algn="ctr">
              <a:buFont typeface="Times" charset="0"/>
              <a:buChar char="•"/>
              <a:defRPr/>
            </a:pPr>
            <a:endParaRPr lang="en-US" sz="4400" b="1" dirty="0">
              <a:latin typeface="Trebuchet MS"/>
              <a:cs typeface="Trebuchet MS"/>
            </a:endParaRPr>
          </a:p>
        </p:txBody>
      </p:sp>
      <p:sp>
        <p:nvSpPr>
          <p:cNvPr id="159747" name="TextBox 4">
            <a:extLst>
              <a:ext uri="{FF2B5EF4-FFF2-40B4-BE49-F238E27FC236}">
                <a16:creationId xmlns:a16="http://schemas.microsoft.com/office/drawing/2014/main" id="{0955AF09-3489-F64E-B8F0-17961BEBF9DE}"/>
              </a:ext>
            </a:extLst>
          </p:cNvPr>
          <p:cNvSpPr txBox="1">
            <a:spLocks noChangeArrowheads="1"/>
          </p:cNvSpPr>
          <p:nvPr/>
        </p:nvSpPr>
        <p:spPr bwMode="auto">
          <a:xfrm>
            <a:off x="2857500" y="304800"/>
            <a:ext cx="3484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4000" b="1">
                <a:solidFill>
                  <a:srgbClr val="000000"/>
                </a:solidFill>
                <a:latin typeface="Times New Roman" panose="02020603050405020304" pitchFamily="18" charset="0"/>
              </a:rPr>
              <a:t>Teams Succeed</a:t>
            </a:r>
          </a:p>
        </p:txBody>
      </p:sp>
      <p:sp>
        <p:nvSpPr>
          <p:cNvPr id="159748" name="Slide Number Placeholder 3">
            <a:extLst>
              <a:ext uri="{FF2B5EF4-FFF2-40B4-BE49-F238E27FC236}">
                <a16:creationId xmlns:a16="http://schemas.microsoft.com/office/drawing/2014/main" id="{7D138DCB-1B9A-7D4C-89B5-056B662C4BEF}"/>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9D71233D-CD78-6848-A363-D310D8B2E9D0}" type="slidenum">
              <a:rPr lang="en-US" altLang="en-US" sz="1400">
                <a:solidFill>
                  <a:schemeClr val="tx2"/>
                </a:solidFill>
                <a:latin typeface="Arial" panose="020B0604020202020204" pitchFamily="34" charset="0"/>
              </a:rPr>
              <a:pPr>
                <a:spcBef>
                  <a:spcPct val="0"/>
                </a:spcBef>
                <a:buFontTx/>
                <a:buNone/>
              </a:pPr>
              <a:t>77</a:t>
            </a:fld>
            <a:endParaRPr lang="en-US" altLang="en-US" sz="1400">
              <a:solidFill>
                <a:schemeClr val="tx2"/>
              </a:solidFill>
              <a:latin typeface="Arial" panose="020B06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a:extLst>
              <a:ext uri="{FF2B5EF4-FFF2-40B4-BE49-F238E27FC236}">
                <a16:creationId xmlns:a16="http://schemas.microsoft.com/office/drawing/2014/main" id="{1BC3E5B9-139E-2D4C-989A-A99326503E69}"/>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3" name="Content Placeholder 2">
            <a:extLst>
              <a:ext uri="{FF2B5EF4-FFF2-40B4-BE49-F238E27FC236}">
                <a16:creationId xmlns:a16="http://schemas.microsoft.com/office/drawing/2014/main" id="{C9E14883-B3D6-0046-8742-4689470B592F}"/>
              </a:ext>
            </a:extLst>
          </p:cNvPr>
          <p:cNvSpPr>
            <a:spLocks noGrp="1"/>
          </p:cNvSpPr>
          <p:nvPr>
            <p:ph idx="1"/>
          </p:nvPr>
        </p:nvSpPr>
        <p:spPr>
          <a:xfrm>
            <a:off x="685800" y="1676400"/>
            <a:ext cx="7772400" cy="4953000"/>
          </a:xfrm>
        </p:spPr>
        <p:txBody>
          <a:bodyPr/>
          <a:lstStyle/>
          <a:p>
            <a:pPr algn="ctr">
              <a:buFont typeface="Times" charset="0"/>
              <a:buChar char="•"/>
              <a:defRPr/>
            </a:pPr>
            <a:endParaRPr lang="en-US" sz="3600" dirty="0">
              <a:latin typeface="Trebuchet MS"/>
              <a:cs typeface="Trebuchet MS"/>
            </a:endParaRPr>
          </a:p>
          <a:p>
            <a:pPr marL="0" indent="0" algn="ctr">
              <a:buFont typeface="Times" charset="0"/>
              <a:buNone/>
              <a:defRPr/>
            </a:pPr>
            <a:r>
              <a:rPr lang="en-US" dirty="0">
                <a:latin typeface="Times New Roman"/>
                <a:cs typeface="Times New Roman"/>
              </a:rPr>
              <a:t>Norms are the traditions, behavioral standards and unwritten rules that govern how we function when we gather.</a:t>
            </a:r>
          </a:p>
          <a:p>
            <a:pPr marL="0" indent="0" algn="ctr">
              <a:buFont typeface="Times" charset="0"/>
              <a:buNone/>
              <a:defRPr/>
            </a:pPr>
            <a:endParaRPr lang="en-US" sz="3600" dirty="0"/>
          </a:p>
          <a:p>
            <a:pPr algn="ctr">
              <a:buFont typeface="Times" charset="0"/>
              <a:buChar char="•"/>
              <a:defRPr/>
            </a:pPr>
            <a:endParaRPr lang="en-US" sz="3600" dirty="0">
              <a:latin typeface="Trebuchet MS"/>
              <a:cs typeface="Trebuchet MS"/>
            </a:endParaRPr>
          </a:p>
          <a:p>
            <a:pPr algn="ctr">
              <a:buFont typeface="Times" charset="0"/>
              <a:buChar char="•"/>
              <a:defRPr/>
            </a:pPr>
            <a:endParaRPr lang="en-US" sz="3600" dirty="0">
              <a:latin typeface="Trebuchet MS"/>
              <a:cs typeface="Trebuchet MS"/>
            </a:endParaRPr>
          </a:p>
          <a:p>
            <a:pPr algn="ctr">
              <a:buFont typeface="Times" charset="0"/>
              <a:buChar char="•"/>
              <a:defRPr/>
            </a:pPr>
            <a:endParaRPr lang="en-US" sz="3600" dirty="0">
              <a:latin typeface="Trebuchet MS"/>
              <a:cs typeface="Trebuchet MS"/>
            </a:endParaRPr>
          </a:p>
          <a:p>
            <a:pPr algn="ctr">
              <a:buFont typeface="Times" charset="0"/>
              <a:buChar char="•"/>
              <a:defRPr/>
            </a:pPr>
            <a:endParaRPr lang="en-US" sz="3600" dirty="0">
              <a:latin typeface="Trebuchet MS"/>
              <a:cs typeface="Trebuchet MS"/>
            </a:endParaRPr>
          </a:p>
          <a:p>
            <a:pPr algn="ctr">
              <a:buFont typeface="Times" charset="0"/>
              <a:buChar char="•"/>
              <a:defRPr/>
            </a:pPr>
            <a:endParaRPr lang="en-US" sz="3600" dirty="0">
              <a:latin typeface="Trebuchet MS"/>
              <a:cs typeface="Trebuchet MS"/>
            </a:endParaRPr>
          </a:p>
        </p:txBody>
      </p:sp>
      <p:sp>
        <p:nvSpPr>
          <p:cNvPr id="160771" name="TextBox 4">
            <a:extLst>
              <a:ext uri="{FF2B5EF4-FFF2-40B4-BE49-F238E27FC236}">
                <a16:creationId xmlns:a16="http://schemas.microsoft.com/office/drawing/2014/main" id="{302C64B4-1BFD-7545-87CE-CD4A1EDD5A62}"/>
              </a:ext>
            </a:extLst>
          </p:cNvPr>
          <p:cNvSpPr txBox="1">
            <a:spLocks noChangeArrowheads="1"/>
          </p:cNvSpPr>
          <p:nvPr/>
        </p:nvSpPr>
        <p:spPr bwMode="auto">
          <a:xfrm>
            <a:off x="1871663" y="304800"/>
            <a:ext cx="54562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4000" b="1">
                <a:solidFill>
                  <a:srgbClr val="000000"/>
                </a:solidFill>
                <a:latin typeface="Times New Roman" panose="02020603050405020304" pitchFamily="18" charset="0"/>
              </a:rPr>
              <a:t>Teams Succeed On How </a:t>
            </a:r>
          </a:p>
          <a:p>
            <a:pPr algn="ctr">
              <a:spcBef>
                <a:spcPct val="0"/>
              </a:spcBef>
              <a:buFontTx/>
              <a:buNone/>
            </a:pPr>
            <a:r>
              <a:rPr lang="en-US" altLang="en-US" sz="4000" b="1">
                <a:solidFill>
                  <a:srgbClr val="000000"/>
                </a:solidFill>
                <a:latin typeface="Times New Roman" panose="02020603050405020304" pitchFamily="18" charset="0"/>
              </a:rPr>
              <a:t>Rather Than Who</a:t>
            </a:r>
          </a:p>
        </p:txBody>
      </p:sp>
      <p:sp>
        <p:nvSpPr>
          <p:cNvPr id="160772" name="Slide Number Placeholder 3">
            <a:extLst>
              <a:ext uri="{FF2B5EF4-FFF2-40B4-BE49-F238E27FC236}">
                <a16:creationId xmlns:a16="http://schemas.microsoft.com/office/drawing/2014/main" id="{D7D3E435-DE46-324E-96EB-C8D9FD8E27D4}"/>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AE4C9EE3-BF04-0345-AABB-A7CC4B4C5287}" type="slidenum">
              <a:rPr lang="en-US" altLang="en-US" sz="1400">
                <a:solidFill>
                  <a:schemeClr val="tx2"/>
                </a:solidFill>
                <a:latin typeface="Arial" panose="020B0604020202020204" pitchFamily="34" charset="0"/>
              </a:rPr>
              <a:pPr>
                <a:spcBef>
                  <a:spcPct val="0"/>
                </a:spcBef>
                <a:buFontTx/>
                <a:buNone/>
              </a:pPr>
              <a:t>78</a:t>
            </a:fld>
            <a:endParaRPr lang="en-US" altLang="en-US" sz="1400">
              <a:solidFill>
                <a:schemeClr val="tx2"/>
              </a:solidFill>
              <a:latin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a:extLst>
              <a:ext uri="{FF2B5EF4-FFF2-40B4-BE49-F238E27FC236}">
                <a16:creationId xmlns:a16="http://schemas.microsoft.com/office/drawing/2014/main" id="{B2B57E81-972E-AD48-B1FB-4904399A5B27}"/>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161794" name="Content Placeholder 2">
            <a:extLst>
              <a:ext uri="{FF2B5EF4-FFF2-40B4-BE49-F238E27FC236}">
                <a16:creationId xmlns:a16="http://schemas.microsoft.com/office/drawing/2014/main" id="{E371877D-D1D9-7049-AA79-AAA2BE46D7B6}"/>
              </a:ext>
            </a:extLst>
          </p:cNvPr>
          <p:cNvSpPr>
            <a:spLocks noGrp="1" noChangeArrowheads="1"/>
          </p:cNvSpPr>
          <p:nvPr>
            <p:ph idx="1"/>
          </p:nvPr>
        </p:nvSpPr>
        <p:spPr>
          <a:xfrm>
            <a:off x="685800" y="1447800"/>
            <a:ext cx="7772400" cy="4953000"/>
          </a:xfrm>
        </p:spPr>
        <p:txBody>
          <a:bodyPr/>
          <a:lstStyle/>
          <a:p>
            <a:pPr marL="0" indent="0" algn="ctr">
              <a:buFont typeface="Times" pitchFamily="2" charset="0"/>
              <a:buNone/>
            </a:pPr>
            <a:r>
              <a:rPr lang="en-US" altLang="en-US" sz="3600">
                <a:latin typeface="Times New Roman" panose="02020603050405020304" pitchFamily="18" charset="0"/>
              </a:rPr>
              <a:t>First Norm</a:t>
            </a:r>
          </a:p>
          <a:p>
            <a:pPr marL="0" indent="0" algn="ctr">
              <a:buFont typeface="Times" pitchFamily="2" charset="0"/>
              <a:buNone/>
            </a:pPr>
            <a:r>
              <a:rPr lang="en-US" altLang="en-US" sz="3600">
                <a:latin typeface="Times New Roman" panose="02020603050405020304" pitchFamily="18" charset="0"/>
              </a:rPr>
              <a:t> </a:t>
            </a:r>
            <a:r>
              <a:rPr lang="en-US" altLang="en-US">
                <a:latin typeface="Times New Roman" panose="02020603050405020304" pitchFamily="18" charset="0"/>
              </a:rPr>
              <a:t>Researchers referred to as ‘‘equality in distribution of conversational turn-taking.’’ </a:t>
            </a:r>
            <a:br>
              <a:rPr lang="en-US" altLang="en-US">
                <a:latin typeface="Times New Roman" panose="02020603050405020304" pitchFamily="18" charset="0"/>
              </a:rPr>
            </a:br>
            <a:r>
              <a:rPr lang="en-US" altLang="en-US">
                <a:latin typeface="Times New Roman" panose="02020603050405020304" pitchFamily="18" charset="0"/>
              </a:rPr>
              <a:t>If only one person or a small group spoke all the time, the collective intelligence declined.’’</a:t>
            </a:r>
            <a:br>
              <a:rPr lang="en-US" altLang="en-US">
                <a:latin typeface="Times New Roman" panose="02020603050405020304" pitchFamily="18" charset="0"/>
              </a:rPr>
            </a:br>
            <a:br>
              <a:rPr lang="en-US" altLang="en-US">
                <a:latin typeface="Times New Roman" panose="02020603050405020304" pitchFamily="18" charset="0"/>
              </a:rPr>
            </a:br>
            <a:r>
              <a:rPr lang="en-US" altLang="en-US" sz="2400">
                <a:latin typeface="Times New Roman" panose="02020603050405020304" pitchFamily="18" charset="0"/>
              </a:rPr>
              <a:t>(Team IQ (collective intelligence) vs. Individual IQ).</a:t>
            </a:r>
          </a:p>
          <a:p>
            <a:pPr marL="0" indent="0" algn="ctr">
              <a:buFont typeface="Times" pitchFamily="2" charset="0"/>
              <a:buNone/>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p:txBody>
      </p:sp>
      <p:sp>
        <p:nvSpPr>
          <p:cNvPr id="161795" name="TextBox 4">
            <a:extLst>
              <a:ext uri="{FF2B5EF4-FFF2-40B4-BE49-F238E27FC236}">
                <a16:creationId xmlns:a16="http://schemas.microsoft.com/office/drawing/2014/main" id="{30A66AF4-327C-7C4C-8E07-755DFA91405E}"/>
              </a:ext>
            </a:extLst>
          </p:cNvPr>
          <p:cNvSpPr txBox="1">
            <a:spLocks noChangeArrowheads="1"/>
          </p:cNvSpPr>
          <p:nvPr/>
        </p:nvSpPr>
        <p:spPr bwMode="auto">
          <a:xfrm>
            <a:off x="1943100" y="304800"/>
            <a:ext cx="53133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4000" b="1">
                <a:solidFill>
                  <a:srgbClr val="000000"/>
                </a:solidFill>
                <a:latin typeface="Times New Roman" panose="02020603050405020304" pitchFamily="18" charset="0"/>
              </a:rPr>
              <a:t>Most Important Norms</a:t>
            </a:r>
          </a:p>
        </p:txBody>
      </p:sp>
      <p:sp>
        <p:nvSpPr>
          <p:cNvPr id="161796" name="Slide Number Placeholder 3">
            <a:extLst>
              <a:ext uri="{FF2B5EF4-FFF2-40B4-BE49-F238E27FC236}">
                <a16:creationId xmlns:a16="http://schemas.microsoft.com/office/drawing/2014/main" id="{3105323A-9BC5-4945-A108-F4D1803E49D2}"/>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7FCA951E-920F-9445-9622-6718834182CC}" type="slidenum">
              <a:rPr lang="en-US" altLang="en-US" sz="1400">
                <a:solidFill>
                  <a:schemeClr val="tx2"/>
                </a:solidFill>
                <a:latin typeface="Arial" panose="020B0604020202020204" pitchFamily="34" charset="0"/>
              </a:rPr>
              <a:pPr>
                <a:spcBef>
                  <a:spcPct val="0"/>
                </a:spcBef>
                <a:buFontTx/>
                <a:buNone/>
              </a:pPr>
              <a:t>79</a:t>
            </a:fld>
            <a:endParaRPr lang="en-US" altLang="en-US" sz="1400">
              <a:solidFill>
                <a:schemeClr val="tx2"/>
              </a:solidFill>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82A5A50C-9311-AE47-B8F4-2AD00087B8B9}"/>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3" name="Content Placeholder 2">
            <a:extLst>
              <a:ext uri="{FF2B5EF4-FFF2-40B4-BE49-F238E27FC236}">
                <a16:creationId xmlns:a16="http://schemas.microsoft.com/office/drawing/2014/main" id="{B38A1E3B-155C-2E4C-B7DB-565F9FDBCCC2}"/>
              </a:ext>
            </a:extLst>
          </p:cNvPr>
          <p:cNvSpPr>
            <a:spLocks noGrp="1"/>
          </p:cNvSpPr>
          <p:nvPr>
            <p:ph idx="1"/>
          </p:nvPr>
        </p:nvSpPr>
        <p:spPr>
          <a:xfrm>
            <a:off x="685800" y="762000"/>
            <a:ext cx="7772400" cy="4953000"/>
          </a:xfrm>
        </p:spPr>
        <p:txBody>
          <a:bodyPr/>
          <a:lstStyle/>
          <a:p>
            <a:pPr algn="ctr">
              <a:buFont typeface="Times" charset="0"/>
              <a:buChar char="•"/>
              <a:defRPr/>
            </a:pPr>
            <a:endParaRPr lang="en-US" sz="2800" b="1" dirty="0">
              <a:latin typeface="Trebuchet MS"/>
              <a:cs typeface="Trebuchet MS"/>
            </a:endParaRPr>
          </a:p>
          <a:p>
            <a:pPr>
              <a:buClr>
                <a:srgbClr val="660066"/>
              </a:buClr>
              <a:buFont typeface="Wingdings" charset="2"/>
              <a:buChar char="§"/>
              <a:defRPr/>
            </a:pPr>
            <a:r>
              <a:rPr lang="en-US" sz="2800" dirty="0"/>
              <a:t>A) Set realistic deadlines.</a:t>
            </a:r>
            <a:br>
              <a:rPr lang="en-US" sz="2800" dirty="0"/>
            </a:br>
            <a:r>
              <a:rPr lang="en-US" sz="2800" dirty="0"/>
              <a:t>B) Set artificial or unrealistic deadlines.  </a:t>
            </a:r>
          </a:p>
          <a:p>
            <a:pPr>
              <a:buClr>
                <a:srgbClr val="660066"/>
              </a:buClr>
              <a:buFont typeface="Wingdings" charset="2"/>
              <a:buChar char="§"/>
              <a:defRPr/>
            </a:pPr>
            <a:r>
              <a:rPr lang="en-US" sz="2800" dirty="0"/>
              <a:t>A) Minimize layers of management and bureaucracy.</a:t>
            </a:r>
            <a:br>
              <a:rPr lang="en-US" sz="2800" dirty="0"/>
            </a:br>
            <a:r>
              <a:rPr lang="en-US" sz="2800" dirty="0"/>
              <a:t>B) Support excessive layers of management and bureaucracy.</a:t>
            </a:r>
          </a:p>
          <a:p>
            <a:pPr marL="0" indent="0">
              <a:buFont typeface="Times" charset="0"/>
              <a:buNone/>
              <a:defRPr/>
            </a:pPr>
            <a:endParaRPr lang="en-US" sz="2800" dirty="0"/>
          </a:p>
          <a:p>
            <a:pPr marL="0" indent="0" algn="ctr">
              <a:buFont typeface="Times" charset="0"/>
              <a:buNone/>
              <a:defRPr/>
            </a:pPr>
            <a:endParaRPr lang="en-US" sz="2800" dirty="0"/>
          </a:p>
          <a:p>
            <a:pPr marL="0" indent="0" algn="ctr">
              <a:buFont typeface="Times" charset="0"/>
              <a:buNone/>
              <a:defRPr/>
            </a:pPr>
            <a:endParaRPr lang="en-US" sz="2800" dirty="0"/>
          </a:p>
          <a:p>
            <a:pPr algn="ctr">
              <a:buFont typeface="Times" charset="0"/>
              <a:buChar char="•"/>
              <a:defRPr/>
            </a:pPr>
            <a:endParaRPr lang="en-US" sz="2800" b="1" dirty="0">
              <a:latin typeface="Trebuchet MS"/>
              <a:cs typeface="Trebuchet MS"/>
            </a:endParaRPr>
          </a:p>
          <a:p>
            <a:pPr algn="ctr">
              <a:buFont typeface="Times" charset="0"/>
              <a:buChar char="•"/>
              <a:defRPr/>
            </a:pPr>
            <a:endParaRPr lang="en-US" sz="2800" b="1" dirty="0">
              <a:latin typeface="Trebuchet MS"/>
              <a:cs typeface="Trebuchet MS"/>
            </a:endParaRPr>
          </a:p>
          <a:p>
            <a:pPr algn="ctr">
              <a:buFont typeface="Times" charset="0"/>
              <a:buChar char="•"/>
              <a:defRPr/>
            </a:pPr>
            <a:endParaRPr lang="en-US" sz="2800" b="1" dirty="0">
              <a:latin typeface="Trebuchet MS"/>
              <a:cs typeface="Trebuchet MS"/>
            </a:endParaRPr>
          </a:p>
          <a:p>
            <a:pPr algn="ctr">
              <a:buFont typeface="Times" charset="0"/>
              <a:buChar char="•"/>
              <a:defRPr/>
            </a:pPr>
            <a:endParaRPr lang="en-US" sz="4400" b="1" dirty="0">
              <a:latin typeface="Trebuchet MS"/>
              <a:cs typeface="Trebuchet MS"/>
            </a:endParaRPr>
          </a:p>
          <a:p>
            <a:pPr algn="ctr">
              <a:buFont typeface="Times" charset="0"/>
              <a:buChar char="•"/>
              <a:defRPr/>
            </a:pPr>
            <a:endParaRPr lang="en-US" sz="4400" b="1" dirty="0">
              <a:latin typeface="Trebuchet MS"/>
              <a:cs typeface="Trebuchet MS"/>
            </a:endParaRPr>
          </a:p>
        </p:txBody>
      </p:sp>
      <p:sp>
        <p:nvSpPr>
          <p:cNvPr id="31747" name="TextBox 4">
            <a:extLst>
              <a:ext uri="{FF2B5EF4-FFF2-40B4-BE49-F238E27FC236}">
                <a16:creationId xmlns:a16="http://schemas.microsoft.com/office/drawing/2014/main" id="{2B23CC37-1902-AA49-AD0D-4B67FEF9B029}"/>
              </a:ext>
            </a:extLst>
          </p:cNvPr>
          <p:cNvSpPr txBox="1">
            <a:spLocks noChangeArrowheads="1"/>
          </p:cNvSpPr>
          <p:nvPr/>
        </p:nvSpPr>
        <p:spPr bwMode="auto">
          <a:xfrm>
            <a:off x="533400" y="265113"/>
            <a:ext cx="81327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800" b="1">
                <a:latin typeface="New York" pitchFamily="1" charset="0"/>
              </a:rPr>
              <a:t>A. Right Action vs. B. Management Malpractice</a:t>
            </a:r>
          </a:p>
          <a:p>
            <a:pPr>
              <a:spcBef>
                <a:spcPct val="0"/>
              </a:spcBef>
              <a:buFontTx/>
              <a:buNone/>
            </a:pPr>
            <a:endParaRPr lang="en-US" altLang="en-US" sz="2800" b="1">
              <a:latin typeface="New York" pitchFamily="1" charset="0"/>
            </a:endParaRPr>
          </a:p>
        </p:txBody>
      </p:sp>
      <p:sp>
        <p:nvSpPr>
          <p:cNvPr id="31748" name="Slide Number Placeholder 3">
            <a:extLst>
              <a:ext uri="{FF2B5EF4-FFF2-40B4-BE49-F238E27FC236}">
                <a16:creationId xmlns:a16="http://schemas.microsoft.com/office/drawing/2014/main" id="{095BA1CC-CBBB-C145-8708-835F510163EB}"/>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126A7B58-CD45-B94F-A733-77E21ACB29C2}" type="slidenum">
              <a:rPr lang="en-US" altLang="en-US" sz="1400">
                <a:solidFill>
                  <a:schemeClr val="tx2"/>
                </a:solidFill>
                <a:latin typeface="Arial" panose="020B0604020202020204" pitchFamily="34" charset="0"/>
              </a:rPr>
              <a:pPr>
                <a:spcBef>
                  <a:spcPct val="0"/>
                </a:spcBef>
                <a:buFontTx/>
                <a:buNone/>
              </a:pPr>
              <a:t>8</a:t>
            </a:fld>
            <a:endParaRPr lang="en-US" altLang="en-US" sz="1400">
              <a:solidFill>
                <a:schemeClr val="tx2"/>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Title 1">
            <a:extLst>
              <a:ext uri="{FF2B5EF4-FFF2-40B4-BE49-F238E27FC236}">
                <a16:creationId xmlns:a16="http://schemas.microsoft.com/office/drawing/2014/main" id="{5A1A4B7D-A14B-364B-85BD-D7A1E962A7C4}"/>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162818" name="Content Placeholder 2">
            <a:extLst>
              <a:ext uri="{FF2B5EF4-FFF2-40B4-BE49-F238E27FC236}">
                <a16:creationId xmlns:a16="http://schemas.microsoft.com/office/drawing/2014/main" id="{66EC0773-8216-8F41-A283-D2AE1052C7DF}"/>
              </a:ext>
            </a:extLst>
          </p:cNvPr>
          <p:cNvSpPr>
            <a:spLocks noGrp="1" noChangeArrowheads="1"/>
          </p:cNvSpPr>
          <p:nvPr>
            <p:ph idx="1"/>
          </p:nvPr>
        </p:nvSpPr>
        <p:spPr>
          <a:xfrm>
            <a:off x="685800" y="1447800"/>
            <a:ext cx="7772400" cy="4953000"/>
          </a:xfrm>
        </p:spPr>
        <p:txBody>
          <a:bodyPr/>
          <a:lstStyle/>
          <a:p>
            <a:pPr marL="0" indent="0" algn="ctr">
              <a:buFont typeface="Times" pitchFamily="2" charset="0"/>
              <a:buNone/>
            </a:pPr>
            <a:r>
              <a:rPr lang="en-US" altLang="en-US" sz="3600">
                <a:latin typeface="Times New Roman" panose="02020603050405020304" pitchFamily="18" charset="0"/>
              </a:rPr>
              <a:t>Second Norm</a:t>
            </a:r>
          </a:p>
          <a:p>
            <a:pPr marL="0" indent="0" algn="ctr">
              <a:buFont typeface="Times" pitchFamily="2" charset="0"/>
              <a:buNone/>
            </a:pPr>
            <a:r>
              <a:rPr lang="en-US" altLang="en-US">
                <a:latin typeface="Times New Roman" panose="02020603050405020304" pitchFamily="18" charset="0"/>
              </a:rPr>
              <a:t>The good teams all had high ‘‘average social sensitivity’’ — a fancy way of saying they were skilled at intuiting how others felt, based on their tone of voice, their expressions and other nonverbal cues. </a:t>
            </a:r>
            <a:br>
              <a:rPr lang="en-US" altLang="en-US">
                <a:latin typeface="Times New Roman" panose="02020603050405020304" pitchFamily="18" charset="0"/>
              </a:rPr>
            </a:br>
            <a:r>
              <a:rPr lang="en-US" altLang="en-US" sz="3600">
                <a:latin typeface="Times New Roman" panose="02020603050405020304" pitchFamily="18" charset="0"/>
              </a:rPr>
              <a:t> </a:t>
            </a:r>
            <a:r>
              <a:rPr lang="en-US" altLang="en-US" sz="2400">
                <a:latin typeface="Times New Roman" panose="02020603050405020304" pitchFamily="18" charset="0"/>
              </a:rPr>
              <a:t>(Team IQ (collective intelligence) vs. Individual IQ).</a:t>
            </a:r>
          </a:p>
          <a:p>
            <a:pPr marL="0" indent="0" algn="ctr">
              <a:buFont typeface="Times" pitchFamily="2" charset="0"/>
              <a:buNone/>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p:txBody>
      </p:sp>
      <p:sp>
        <p:nvSpPr>
          <p:cNvPr id="162819" name="TextBox 4">
            <a:extLst>
              <a:ext uri="{FF2B5EF4-FFF2-40B4-BE49-F238E27FC236}">
                <a16:creationId xmlns:a16="http://schemas.microsoft.com/office/drawing/2014/main" id="{59C86159-94BF-2A42-937F-776930C421F6}"/>
              </a:ext>
            </a:extLst>
          </p:cNvPr>
          <p:cNvSpPr txBox="1">
            <a:spLocks noChangeArrowheads="1"/>
          </p:cNvSpPr>
          <p:nvPr/>
        </p:nvSpPr>
        <p:spPr bwMode="auto">
          <a:xfrm>
            <a:off x="1943100" y="304800"/>
            <a:ext cx="53133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4000" b="1">
                <a:solidFill>
                  <a:srgbClr val="000000"/>
                </a:solidFill>
                <a:latin typeface="Times New Roman" panose="02020603050405020304" pitchFamily="18" charset="0"/>
              </a:rPr>
              <a:t>Most Important Norms</a:t>
            </a:r>
          </a:p>
        </p:txBody>
      </p:sp>
      <p:sp>
        <p:nvSpPr>
          <p:cNvPr id="162820" name="Slide Number Placeholder 3">
            <a:extLst>
              <a:ext uri="{FF2B5EF4-FFF2-40B4-BE49-F238E27FC236}">
                <a16:creationId xmlns:a16="http://schemas.microsoft.com/office/drawing/2014/main" id="{6A749D52-898E-A046-BDD5-4892981C2EDE}"/>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D4D8DEB5-CCB3-224A-9B6B-331E207BB35E}" type="slidenum">
              <a:rPr lang="en-US" altLang="en-US" sz="1400">
                <a:solidFill>
                  <a:schemeClr val="tx2"/>
                </a:solidFill>
                <a:latin typeface="Arial" panose="020B0604020202020204" pitchFamily="34" charset="0"/>
              </a:rPr>
              <a:pPr>
                <a:spcBef>
                  <a:spcPct val="0"/>
                </a:spcBef>
                <a:buFontTx/>
                <a:buNone/>
              </a:pPr>
              <a:t>80</a:t>
            </a:fld>
            <a:endParaRPr lang="en-US" altLang="en-US" sz="1400">
              <a:solidFill>
                <a:schemeClr val="tx2"/>
              </a:solidFill>
              <a:latin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Content Placeholder 2">
            <a:extLst>
              <a:ext uri="{FF2B5EF4-FFF2-40B4-BE49-F238E27FC236}">
                <a16:creationId xmlns:a16="http://schemas.microsoft.com/office/drawing/2014/main" id="{491B3A46-9B64-C448-91AA-6AAD74B64BA4}"/>
              </a:ext>
            </a:extLst>
          </p:cNvPr>
          <p:cNvSpPr>
            <a:spLocks noGrp="1" noChangeArrowheads="1"/>
          </p:cNvSpPr>
          <p:nvPr>
            <p:ph idx="1"/>
          </p:nvPr>
        </p:nvSpPr>
        <p:spPr>
          <a:xfrm>
            <a:off x="685800" y="1752600"/>
            <a:ext cx="7772400" cy="4953000"/>
          </a:xfrm>
        </p:spPr>
        <p:txBody>
          <a:bodyPr/>
          <a:lstStyle/>
          <a:p>
            <a:pPr marL="0" indent="0" algn="ctr">
              <a:buFont typeface="Times" pitchFamily="2" charset="0"/>
              <a:buNone/>
            </a:pPr>
            <a:r>
              <a:rPr lang="en-US" altLang="en-US">
                <a:latin typeface="Times New Roman" panose="02020603050405020304" pitchFamily="18" charset="0"/>
              </a:rPr>
              <a:t>Don’t discourage equal speaking. There would be few exchanges of the kind of personal information that lets teammates pick up on what people are feeling or leaving unsaid. There’s a good chance the members will continue to act like individuals once they come together.</a:t>
            </a:r>
          </a:p>
          <a:p>
            <a:pPr marL="0" indent="0" algn="ctr">
              <a:buFont typeface="Times" pitchFamily="2" charset="0"/>
              <a:buNone/>
            </a:pPr>
            <a:r>
              <a:rPr lang="en-US" altLang="en-US" sz="3600">
                <a:latin typeface="Times New Roman" panose="02020603050405020304" pitchFamily="18" charset="0"/>
              </a:rPr>
              <a:t> </a:t>
            </a:r>
            <a:r>
              <a:rPr lang="en-US" altLang="en-US" sz="2400">
                <a:latin typeface="Times New Roman" panose="02020603050405020304" pitchFamily="18" charset="0"/>
              </a:rPr>
              <a:t>(Team IQ (collective intelligence) vs. Individual IQ).</a:t>
            </a:r>
          </a:p>
          <a:p>
            <a:pPr marL="0" indent="0" algn="ctr">
              <a:buFont typeface="Times" pitchFamily="2" charset="0"/>
              <a:buNone/>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p:txBody>
      </p:sp>
      <p:sp>
        <p:nvSpPr>
          <p:cNvPr id="163842" name="TextBox 4">
            <a:extLst>
              <a:ext uri="{FF2B5EF4-FFF2-40B4-BE49-F238E27FC236}">
                <a16:creationId xmlns:a16="http://schemas.microsoft.com/office/drawing/2014/main" id="{C8F7952D-F11B-2148-B4C5-7CE3CEBBC6B8}"/>
              </a:ext>
            </a:extLst>
          </p:cNvPr>
          <p:cNvSpPr txBox="1">
            <a:spLocks noChangeArrowheads="1"/>
          </p:cNvSpPr>
          <p:nvPr/>
        </p:nvSpPr>
        <p:spPr bwMode="auto">
          <a:xfrm>
            <a:off x="1943100" y="304800"/>
            <a:ext cx="5313363"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4000" b="1">
                <a:solidFill>
                  <a:srgbClr val="000000"/>
                </a:solidFill>
                <a:latin typeface="Times New Roman" panose="02020603050405020304" pitchFamily="18" charset="0"/>
              </a:rPr>
              <a:t>Most Important Norms</a:t>
            </a:r>
          </a:p>
          <a:p>
            <a:pPr algn="ctr">
              <a:spcBef>
                <a:spcPct val="0"/>
              </a:spcBef>
              <a:buFontTx/>
              <a:buNone/>
            </a:pPr>
            <a:r>
              <a:rPr lang="en-US" altLang="en-US" sz="3600">
                <a:solidFill>
                  <a:srgbClr val="000000"/>
                </a:solidFill>
                <a:latin typeface="Times New Roman" panose="02020603050405020304" pitchFamily="18" charset="0"/>
              </a:rPr>
              <a:t>Psychological Safety</a:t>
            </a:r>
          </a:p>
        </p:txBody>
      </p:sp>
      <p:sp>
        <p:nvSpPr>
          <p:cNvPr id="163843" name="Slide Number Placeholder 3">
            <a:extLst>
              <a:ext uri="{FF2B5EF4-FFF2-40B4-BE49-F238E27FC236}">
                <a16:creationId xmlns:a16="http://schemas.microsoft.com/office/drawing/2014/main" id="{2276E564-1424-E64A-BA2F-1902B717F774}"/>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D82F105F-BF6D-B442-872A-0434BBC2420D}" type="slidenum">
              <a:rPr lang="en-US" altLang="en-US" sz="1400">
                <a:solidFill>
                  <a:schemeClr val="tx2"/>
                </a:solidFill>
                <a:latin typeface="Arial" panose="020B0604020202020204" pitchFamily="34" charset="0"/>
              </a:rPr>
              <a:pPr>
                <a:spcBef>
                  <a:spcPct val="0"/>
                </a:spcBef>
                <a:buFontTx/>
                <a:buNone/>
              </a:pPr>
              <a:t>81</a:t>
            </a:fld>
            <a:endParaRPr lang="en-US" altLang="en-US" sz="1400">
              <a:solidFill>
                <a:schemeClr val="tx2"/>
              </a:solidFill>
              <a:latin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itle 1">
            <a:extLst>
              <a:ext uri="{FF2B5EF4-FFF2-40B4-BE49-F238E27FC236}">
                <a16:creationId xmlns:a16="http://schemas.microsoft.com/office/drawing/2014/main" id="{53F44FA2-6796-2C40-9868-693FA6161160}"/>
              </a:ext>
            </a:extLst>
          </p:cNvPr>
          <p:cNvSpPr>
            <a:spLocks noGrp="1" noChangeArrowheads="1"/>
          </p:cNvSpPr>
          <p:nvPr>
            <p:ph type="title"/>
          </p:nvPr>
        </p:nvSpPr>
        <p:spPr/>
        <p:txBody>
          <a:bodyPr/>
          <a:lstStyle/>
          <a:p>
            <a:r>
              <a:rPr lang="en-US" altLang="en-US" sz="4000" b="1">
                <a:latin typeface="Times New Roman" panose="02020603050405020304" pitchFamily="18" charset="0"/>
              </a:rPr>
              <a:t>Psychological Safety</a:t>
            </a:r>
            <a:br>
              <a:rPr lang="en-US" altLang="en-US" sz="4000" b="1">
                <a:latin typeface="Times New Roman" panose="02020603050405020304" pitchFamily="18" charset="0"/>
              </a:rPr>
            </a:br>
            <a:endParaRPr lang="en-US" altLang="en-US" sz="4000" b="1">
              <a:latin typeface="Times New Roman" panose="02020603050405020304" pitchFamily="18" charset="0"/>
            </a:endParaRPr>
          </a:p>
        </p:txBody>
      </p:sp>
      <p:sp>
        <p:nvSpPr>
          <p:cNvPr id="164866" name="Content Placeholder 2">
            <a:extLst>
              <a:ext uri="{FF2B5EF4-FFF2-40B4-BE49-F238E27FC236}">
                <a16:creationId xmlns:a16="http://schemas.microsoft.com/office/drawing/2014/main" id="{305E5669-BE27-1747-9829-90E0A789C636}"/>
              </a:ext>
            </a:extLst>
          </p:cNvPr>
          <p:cNvSpPr>
            <a:spLocks noGrp="1" noChangeArrowheads="1"/>
          </p:cNvSpPr>
          <p:nvPr>
            <p:ph idx="1"/>
          </p:nvPr>
        </p:nvSpPr>
        <p:spPr/>
        <p:txBody>
          <a:bodyPr/>
          <a:lstStyle/>
          <a:p>
            <a:pPr marL="0" indent="0">
              <a:buClr>
                <a:srgbClr val="660066"/>
              </a:buClr>
              <a:buFontTx/>
              <a:buNone/>
            </a:pPr>
            <a:r>
              <a:rPr lang="en-US" altLang="en-US" sz="2800" b="1">
                <a:latin typeface="Times New Roman" panose="02020603050405020304" pitchFamily="18" charset="0"/>
              </a:rPr>
              <a:t>Teams succeed because:</a:t>
            </a:r>
          </a:p>
          <a:p>
            <a:pPr marL="0" indent="0">
              <a:buClr>
                <a:srgbClr val="660066"/>
              </a:buClr>
              <a:buFont typeface="Wingdings" pitchFamily="2" charset="2"/>
              <a:buChar char="§"/>
            </a:pPr>
            <a:r>
              <a:rPr lang="en-US" altLang="en-US" sz="2800">
                <a:latin typeface="Times New Roman" panose="02020603050405020304" pitchFamily="18" charset="0"/>
              </a:rPr>
              <a:t>Members can trust each other. </a:t>
            </a:r>
          </a:p>
          <a:p>
            <a:pPr marL="0" indent="0">
              <a:buClr>
                <a:srgbClr val="660066"/>
              </a:buClr>
              <a:buFont typeface="Wingdings" pitchFamily="2" charset="2"/>
              <a:buChar char="§"/>
            </a:pPr>
            <a:r>
              <a:rPr lang="en-US" altLang="en-US" sz="2800">
                <a:latin typeface="Times New Roman" panose="02020603050405020304" pitchFamily="18" charset="0"/>
              </a:rPr>
              <a:t>Honest discussion can occur without fear of retribution.</a:t>
            </a:r>
          </a:p>
          <a:p>
            <a:pPr marL="0" indent="0">
              <a:buClr>
                <a:srgbClr val="660066"/>
              </a:buClr>
              <a:buFont typeface="Wingdings" pitchFamily="2" charset="2"/>
              <a:buChar char="§"/>
            </a:pPr>
            <a:r>
              <a:rPr lang="en-US" altLang="en-US" sz="2800">
                <a:latin typeface="Times New Roman" panose="02020603050405020304" pitchFamily="18" charset="0"/>
              </a:rPr>
              <a:t>Members have roughly equal voices.</a:t>
            </a:r>
          </a:p>
          <a:p>
            <a:pPr marL="0" indent="0">
              <a:buClr>
                <a:srgbClr val="660066"/>
              </a:buClr>
              <a:buFont typeface="Wingdings" pitchFamily="2" charset="2"/>
              <a:buChar char="§"/>
            </a:pPr>
            <a:r>
              <a:rPr lang="en-US" altLang="en-US" sz="2800">
                <a:latin typeface="Times New Roman" panose="02020603050405020304" pitchFamily="18" charset="0"/>
              </a:rPr>
              <a:t>Teammates show that they are sensitive to one another’s emotions and needs.</a:t>
            </a:r>
            <a:br>
              <a:rPr lang="en-US" altLang="en-US" sz="2800"/>
            </a:br>
            <a:endParaRPr lang="en-US" altLang="en-US" sz="2800">
              <a:solidFill>
                <a:srgbClr val="020000"/>
              </a:solidFill>
            </a:endParaRPr>
          </a:p>
          <a:p>
            <a:pPr marL="0" indent="0"/>
            <a:endParaRPr lang="en-US" altLang="en-US" sz="3600">
              <a:solidFill>
                <a:srgbClr val="020000"/>
              </a:solidFill>
            </a:endParaRPr>
          </a:p>
          <a:p>
            <a:pPr marL="0" indent="0"/>
            <a:endParaRPr lang="en-US" altLang="en-US" sz="3600">
              <a:solidFill>
                <a:srgbClr val="FF0000"/>
              </a:solidFill>
            </a:endParaRPr>
          </a:p>
          <a:p>
            <a:pPr marL="0" indent="0"/>
            <a:endParaRPr lang="en-US" altLang="en-US" sz="3600">
              <a:solidFill>
                <a:srgbClr val="020000"/>
              </a:solidFill>
            </a:endParaRPr>
          </a:p>
          <a:p>
            <a:pPr marL="0" indent="0">
              <a:lnSpc>
                <a:spcPct val="80000"/>
              </a:lnSpc>
            </a:pPr>
            <a:endParaRPr lang="en-US" altLang="en-US" sz="3400">
              <a:solidFill>
                <a:srgbClr val="020000"/>
              </a:solidFill>
            </a:endParaRPr>
          </a:p>
          <a:p>
            <a:pPr marL="0" indent="0">
              <a:lnSpc>
                <a:spcPct val="70000"/>
              </a:lnSpc>
            </a:pPr>
            <a:endParaRPr lang="en-US" altLang="en-US" sz="1000">
              <a:solidFill>
                <a:srgbClr val="020000"/>
              </a:solidFill>
            </a:endParaRPr>
          </a:p>
          <a:p>
            <a:pPr marL="0" indent="0">
              <a:lnSpc>
                <a:spcPct val="70000"/>
              </a:lnSpc>
            </a:pPr>
            <a:endParaRPr lang="en-US" altLang="en-US" sz="1000">
              <a:solidFill>
                <a:srgbClr val="020000"/>
              </a:solidFill>
            </a:endParaRPr>
          </a:p>
          <a:p>
            <a:pPr marL="0" indent="0" algn="r">
              <a:lnSpc>
                <a:spcPct val="80000"/>
              </a:lnSpc>
              <a:buFontTx/>
              <a:buNone/>
            </a:pPr>
            <a:r>
              <a:rPr lang="en-US" altLang="en-US" sz="800"/>
              <a:t>	</a:t>
            </a:r>
            <a:endParaRPr lang="en-US" altLang="en-US" sz="700" i="1"/>
          </a:p>
        </p:txBody>
      </p:sp>
      <p:sp>
        <p:nvSpPr>
          <p:cNvPr id="164867" name="Slide Number Placeholder 3">
            <a:extLst>
              <a:ext uri="{FF2B5EF4-FFF2-40B4-BE49-F238E27FC236}">
                <a16:creationId xmlns:a16="http://schemas.microsoft.com/office/drawing/2014/main" id="{BF0701CF-ECE6-8745-B39E-73D691A0C812}"/>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5584582D-9CBB-184E-AF88-00A41970E077}" type="slidenum">
              <a:rPr lang="en-US" altLang="en-US" sz="1400">
                <a:solidFill>
                  <a:schemeClr val="tx2"/>
                </a:solidFill>
                <a:latin typeface="Arial" panose="020B0604020202020204" pitchFamily="34" charset="0"/>
              </a:rPr>
              <a:pPr>
                <a:spcBef>
                  <a:spcPct val="0"/>
                </a:spcBef>
                <a:buFontTx/>
                <a:buNone/>
              </a:pPr>
              <a:t>82</a:t>
            </a:fld>
            <a:endParaRPr lang="en-US" altLang="en-US" sz="1400">
              <a:solidFill>
                <a:schemeClr val="tx2"/>
              </a:solidFill>
              <a:latin typeface="Arial" panose="020B0604020202020204" pitchFamily="34"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a:extLst>
              <a:ext uri="{FF2B5EF4-FFF2-40B4-BE49-F238E27FC236}">
                <a16:creationId xmlns:a16="http://schemas.microsoft.com/office/drawing/2014/main" id="{9F415516-04C5-AD46-A820-350FBCEB06C7}"/>
              </a:ext>
            </a:extLst>
          </p:cNvPr>
          <p:cNvSpPr>
            <a:spLocks noGrp="1" noChangeArrowheads="1"/>
          </p:cNvSpPr>
          <p:nvPr>
            <p:ph type="title"/>
          </p:nvPr>
        </p:nvSpPr>
        <p:spPr/>
        <p:txBody>
          <a:bodyPr/>
          <a:lstStyle/>
          <a:p>
            <a:r>
              <a:rPr lang="en-US" altLang="en-US" sz="4000" b="1">
                <a:latin typeface="Times New Roman" panose="02020603050405020304" pitchFamily="18" charset="0"/>
              </a:rPr>
              <a:t>Psychological Safety</a:t>
            </a:r>
            <a:br>
              <a:rPr lang="en-US" altLang="en-US" sz="4000" b="1">
                <a:latin typeface="Times New Roman" panose="02020603050405020304" pitchFamily="18" charset="0"/>
              </a:rPr>
            </a:br>
            <a:endParaRPr lang="en-US" altLang="en-US" sz="4000" b="1">
              <a:latin typeface="Times New Roman" panose="02020603050405020304" pitchFamily="18" charset="0"/>
            </a:endParaRPr>
          </a:p>
        </p:txBody>
      </p:sp>
      <p:sp>
        <p:nvSpPr>
          <p:cNvPr id="3" name="Content Placeholder 2">
            <a:extLst>
              <a:ext uri="{FF2B5EF4-FFF2-40B4-BE49-F238E27FC236}">
                <a16:creationId xmlns:a16="http://schemas.microsoft.com/office/drawing/2014/main" id="{764F1D16-AE93-1C40-B978-CDA8BAC73497}"/>
              </a:ext>
            </a:extLst>
          </p:cNvPr>
          <p:cNvSpPr>
            <a:spLocks noGrp="1"/>
          </p:cNvSpPr>
          <p:nvPr>
            <p:ph idx="1"/>
          </p:nvPr>
        </p:nvSpPr>
        <p:spPr>
          <a:xfrm>
            <a:off x="685800" y="1676400"/>
            <a:ext cx="7772400" cy="4114800"/>
          </a:xfrm>
        </p:spPr>
        <p:txBody>
          <a:bodyPr>
            <a:normAutofit fontScale="25000" lnSpcReduction="20000"/>
          </a:bodyPr>
          <a:lstStyle/>
          <a:p>
            <a:pPr marL="0" indent="0">
              <a:buClr>
                <a:srgbClr val="660066"/>
              </a:buClr>
              <a:buFontTx/>
              <a:buNone/>
              <a:defRPr/>
            </a:pPr>
            <a:r>
              <a:rPr lang="en-US" sz="9600" dirty="0">
                <a:latin typeface="Times New Roman" charset="0"/>
                <a:cs typeface="Times New Roman" charset="0"/>
              </a:rPr>
              <a:t>Psychological Safety begins with the team leader/project Manager.</a:t>
            </a:r>
          </a:p>
          <a:p>
            <a:pPr marL="0" indent="0">
              <a:buClr>
                <a:srgbClr val="660066"/>
              </a:buClr>
              <a:buFontTx/>
              <a:buNone/>
              <a:defRPr/>
            </a:pPr>
            <a:endParaRPr lang="en-US" sz="9600" dirty="0">
              <a:latin typeface="Times New Roman" charset="0"/>
              <a:cs typeface="Times New Roman" charset="0"/>
            </a:endParaRPr>
          </a:p>
          <a:p>
            <a:pPr marL="0" indent="0">
              <a:buClr>
                <a:srgbClr val="660066"/>
              </a:buClr>
              <a:buFontTx/>
              <a:buNone/>
              <a:defRPr/>
            </a:pPr>
            <a:r>
              <a:rPr lang="en-US" sz="9600" dirty="0">
                <a:latin typeface="Times New Roman"/>
                <a:cs typeface="Times New Roman"/>
              </a:rPr>
              <a:t>Reasons for choosing behaviors that undermine psychological Safety:</a:t>
            </a:r>
          </a:p>
          <a:p>
            <a:pPr>
              <a:buClr>
                <a:srgbClr val="660066"/>
              </a:buClr>
              <a:buFont typeface="Wingdings" charset="2"/>
              <a:buChar char="§"/>
              <a:defRPr/>
            </a:pPr>
            <a:r>
              <a:rPr lang="en-US" sz="9600" dirty="0">
                <a:latin typeface="Times New Roman"/>
                <a:cs typeface="Times New Roman"/>
              </a:rPr>
              <a:t>Seems more efficient to cut off debate and make a quick decision.</a:t>
            </a:r>
          </a:p>
          <a:p>
            <a:pPr>
              <a:buClr>
                <a:srgbClr val="660066"/>
              </a:buClr>
              <a:buFont typeface="Wingdings" charset="2"/>
              <a:buChar char="§"/>
              <a:defRPr/>
            </a:pPr>
            <a:r>
              <a:rPr lang="en-US" sz="9600" dirty="0">
                <a:latin typeface="Times New Roman"/>
                <a:cs typeface="Times New Roman"/>
              </a:rPr>
              <a:t>To listen to whoever knows most and ask others to hold their tongue.</a:t>
            </a: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2800" dirty="0">
              <a:latin typeface="Times New Roman"/>
              <a:cs typeface="Times New Roman"/>
            </a:endParaRPr>
          </a:p>
          <a:p>
            <a:pPr>
              <a:buClr>
                <a:srgbClr val="660066"/>
              </a:buClr>
              <a:buFont typeface="Wingdings" charset="2"/>
              <a:buChar char="§"/>
              <a:defRPr/>
            </a:pPr>
            <a:endParaRPr lang="en-US" sz="2800" dirty="0">
              <a:latin typeface="Times New Roman"/>
              <a:cs typeface="Times New Roman"/>
            </a:endParaRPr>
          </a:p>
          <a:p>
            <a:pPr marL="0" indent="0" algn="r">
              <a:buClr>
                <a:srgbClr val="660066"/>
              </a:buClr>
              <a:buFontTx/>
              <a:buNone/>
              <a:defRPr/>
            </a:pPr>
            <a:r>
              <a:rPr lang="en-US" sz="9600" dirty="0">
                <a:latin typeface="Times New Roman"/>
                <a:cs typeface="Times New Roman"/>
              </a:rPr>
              <a:t>Google People Analytics Group Project Oxygen</a:t>
            </a:r>
          </a:p>
          <a:p>
            <a:pPr>
              <a:lnSpc>
                <a:spcPct val="120000"/>
              </a:lnSpc>
              <a:defRPr/>
            </a:pPr>
            <a:endParaRPr lang="en-US" sz="14400" dirty="0">
              <a:solidFill>
                <a:srgbClr val="020000"/>
              </a:solidFill>
            </a:endParaRPr>
          </a:p>
          <a:p>
            <a:pPr>
              <a:lnSpc>
                <a:spcPct val="120000"/>
              </a:lnSpc>
              <a:defRPr/>
            </a:pPr>
            <a:endParaRPr lang="en-US" sz="14400" dirty="0">
              <a:solidFill>
                <a:srgbClr val="FF0000"/>
              </a:solidFill>
            </a:endParaRPr>
          </a:p>
          <a:p>
            <a:pPr>
              <a:lnSpc>
                <a:spcPct val="120000"/>
              </a:lnSpc>
              <a:defRPr/>
            </a:pPr>
            <a:endParaRPr lang="en-US" sz="14400" dirty="0">
              <a:solidFill>
                <a:srgbClr val="020000"/>
              </a:solidFill>
            </a:endParaRPr>
          </a:p>
          <a:p>
            <a:pPr>
              <a:defRPr/>
            </a:pPr>
            <a:endParaRPr lang="en-US" sz="13500" dirty="0">
              <a:solidFill>
                <a:srgbClr val="020000"/>
              </a:solidFill>
            </a:endParaRPr>
          </a:p>
          <a:p>
            <a:pPr>
              <a:lnSpc>
                <a:spcPct val="90000"/>
              </a:lnSpc>
              <a:defRPr/>
            </a:pPr>
            <a:endParaRPr lang="en-US" sz="4000" dirty="0">
              <a:solidFill>
                <a:srgbClr val="020000"/>
              </a:solidFill>
            </a:endParaRPr>
          </a:p>
          <a:p>
            <a:pPr>
              <a:lnSpc>
                <a:spcPct val="90000"/>
              </a:lnSpc>
              <a:defRPr/>
            </a:pPr>
            <a:endParaRPr lang="en-US" sz="4000" dirty="0">
              <a:solidFill>
                <a:srgbClr val="020000"/>
              </a:solidFill>
            </a:endParaRPr>
          </a:p>
          <a:p>
            <a:pPr marL="82296" indent="0" algn="r">
              <a:buFontTx/>
              <a:buNone/>
              <a:defRPr/>
            </a:pPr>
            <a:r>
              <a:rPr lang="en-US" dirty="0"/>
              <a:t>	</a:t>
            </a:r>
            <a:endParaRPr lang="en-US" sz="2800" i="1" dirty="0"/>
          </a:p>
        </p:txBody>
      </p:sp>
      <p:sp>
        <p:nvSpPr>
          <p:cNvPr id="165891" name="Slide Number Placeholder 3">
            <a:extLst>
              <a:ext uri="{FF2B5EF4-FFF2-40B4-BE49-F238E27FC236}">
                <a16:creationId xmlns:a16="http://schemas.microsoft.com/office/drawing/2014/main" id="{463BD296-C5D3-D541-9B0F-39EEB07ECD86}"/>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A4445911-B0EC-5B46-A42C-DCB813AC3857}" type="slidenum">
              <a:rPr lang="en-US" altLang="en-US" sz="1400">
                <a:solidFill>
                  <a:schemeClr val="tx2"/>
                </a:solidFill>
                <a:latin typeface="Arial" panose="020B0604020202020204" pitchFamily="34" charset="0"/>
              </a:rPr>
              <a:pPr>
                <a:spcBef>
                  <a:spcPct val="0"/>
                </a:spcBef>
                <a:buFontTx/>
                <a:buNone/>
              </a:pPr>
              <a:t>83</a:t>
            </a:fld>
            <a:endParaRPr lang="en-US" altLang="en-US" sz="1400">
              <a:solidFill>
                <a:schemeClr val="tx2"/>
              </a:solidFill>
              <a:latin typeface="Arial" panose="020B0604020202020204" pitchFamily="34"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Title 1">
            <a:extLst>
              <a:ext uri="{FF2B5EF4-FFF2-40B4-BE49-F238E27FC236}">
                <a16:creationId xmlns:a16="http://schemas.microsoft.com/office/drawing/2014/main" id="{BCF5A000-0E40-FC43-AED6-EEF17E2045DE}"/>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166914" name="Content Placeholder 2">
            <a:extLst>
              <a:ext uri="{FF2B5EF4-FFF2-40B4-BE49-F238E27FC236}">
                <a16:creationId xmlns:a16="http://schemas.microsoft.com/office/drawing/2014/main" id="{BBCC417C-8445-6946-A5B9-D6F4A9F38D06}"/>
              </a:ext>
            </a:extLst>
          </p:cNvPr>
          <p:cNvSpPr>
            <a:spLocks noGrp="1" noChangeArrowheads="1"/>
          </p:cNvSpPr>
          <p:nvPr>
            <p:ph idx="1"/>
          </p:nvPr>
        </p:nvSpPr>
        <p:spPr>
          <a:xfrm>
            <a:off x="685800" y="1219200"/>
            <a:ext cx="7772400" cy="4953000"/>
          </a:xfrm>
        </p:spPr>
        <p:txBody>
          <a:bodyPr/>
          <a:lstStyle/>
          <a:p>
            <a:pPr marL="0" indent="0" algn="ctr">
              <a:lnSpc>
                <a:spcPts val="125"/>
              </a:lnSpc>
              <a:spcBef>
                <a:spcPts val="13"/>
              </a:spcBef>
              <a:buFont typeface="Times" pitchFamily="2" charset="0"/>
              <a:buNone/>
            </a:pPr>
            <a:r>
              <a:rPr lang="en-US" altLang="en-US">
                <a:latin typeface="Times New Roman" panose="02020603050405020304" pitchFamily="18" charset="0"/>
              </a:rPr>
              <a:t>Psychological Safety</a:t>
            </a:r>
          </a:p>
          <a:p>
            <a:pPr marL="0" indent="0" algn="ctr">
              <a:lnSpc>
                <a:spcPts val="2025"/>
              </a:lnSpc>
              <a:spcBef>
                <a:spcPts val="13"/>
              </a:spcBef>
              <a:buFont typeface="Times" pitchFamily="2" charset="0"/>
              <a:buNone/>
            </a:pPr>
            <a:endParaRPr lang="en-US" altLang="en-US" sz="3600">
              <a:latin typeface="Times New Roman" panose="02020603050405020304" pitchFamily="18" charset="0"/>
            </a:endParaRPr>
          </a:p>
          <a:p>
            <a:pPr marL="0" indent="0">
              <a:buClr>
                <a:srgbClr val="660066"/>
              </a:buClr>
              <a:buFont typeface="Wingdings" pitchFamily="2" charset="2"/>
              <a:buChar char="§"/>
            </a:pPr>
            <a:r>
              <a:rPr lang="en-US" altLang="en-US" sz="2400">
                <a:latin typeface="Times New Roman" panose="02020603050405020304" pitchFamily="18" charset="0"/>
              </a:rPr>
              <a:t>Within psychology  researchers refer to traits like ‘‘conversational turn-taking’’ and ‘‘average social sensitivity’’ as aspects of what’s known as psychological safety — a group culture that the Harvard Business School professor Amy Edmondson defines as a ‘‘</a:t>
            </a:r>
            <a:r>
              <a:rPr lang="en-US" altLang="ja-JP" sz="2400">
                <a:latin typeface="Times New Roman" panose="02020603050405020304" pitchFamily="18" charset="0"/>
              </a:rPr>
              <a:t>shared belief held by members of a team that the team is safe for interpersonal risk-taking.”</a:t>
            </a:r>
          </a:p>
          <a:p>
            <a:pPr marL="0" indent="0">
              <a:buClr>
                <a:srgbClr val="660066"/>
              </a:buClr>
              <a:buFont typeface="Wingdings" pitchFamily="2" charset="2"/>
              <a:buChar char="§"/>
            </a:pPr>
            <a:r>
              <a:rPr lang="en-US" altLang="en-US" sz="2400">
                <a:latin typeface="Times New Roman" panose="02020603050405020304" pitchFamily="18" charset="0"/>
              </a:rPr>
              <a:t>Psychological safety is ‘‘a sense of confidence that the team will not embarrass, reject or punish someone for speaking up,’’ Edmondson wrote in a study published in 1999. ‘‘It describes a team climate characterized by interpersonal trust and mutual respect in which people are comfortable being themselves.’’</a:t>
            </a:r>
            <a:endParaRPr lang="en-US" altLang="ja-JP" sz="2400">
              <a:latin typeface="Times New Roman" panose="02020603050405020304" pitchFamily="18" charset="0"/>
            </a:endParaRPr>
          </a:p>
          <a:p>
            <a:pPr marL="0" indent="0" algn="ctr">
              <a:buClr>
                <a:srgbClr val="660066"/>
              </a:buClr>
              <a:buFontTx/>
              <a:buNone/>
            </a:pPr>
            <a:endParaRPr lang="en-US" altLang="en-US" sz="2400">
              <a:latin typeface="Times New Roman" panose="02020603050405020304" pitchFamily="18" charset="0"/>
            </a:endParaRPr>
          </a:p>
          <a:p>
            <a:pPr marL="0" indent="0" algn="ctr">
              <a:buFont typeface="Times" pitchFamily="2" charset="0"/>
              <a:buNone/>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p:txBody>
      </p:sp>
      <p:sp>
        <p:nvSpPr>
          <p:cNvPr id="166915" name="TextBox 4">
            <a:extLst>
              <a:ext uri="{FF2B5EF4-FFF2-40B4-BE49-F238E27FC236}">
                <a16:creationId xmlns:a16="http://schemas.microsoft.com/office/drawing/2014/main" id="{D3B5EA1D-6C25-4F4C-A1E8-B5F0C29F8F67}"/>
              </a:ext>
            </a:extLst>
          </p:cNvPr>
          <p:cNvSpPr txBox="1">
            <a:spLocks noChangeArrowheads="1"/>
          </p:cNvSpPr>
          <p:nvPr/>
        </p:nvSpPr>
        <p:spPr bwMode="auto">
          <a:xfrm>
            <a:off x="2198688" y="304800"/>
            <a:ext cx="48021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3600" b="1">
                <a:solidFill>
                  <a:srgbClr val="000000"/>
                </a:solidFill>
                <a:latin typeface="Times New Roman" panose="02020603050405020304" pitchFamily="18" charset="0"/>
              </a:rPr>
              <a:t>Most Important Norms</a:t>
            </a:r>
          </a:p>
        </p:txBody>
      </p:sp>
      <p:sp>
        <p:nvSpPr>
          <p:cNvPr id="166916" name="Slide Number Placeholder 3">
            <a:extLst>
              <a:ext uri="{FF2B5EF4-FFF2-40B4-BE49-F238E27FC236}">
                <a16:creationId xmlns:a16="http://schemas.microsoft.com/office/drawing/2014/main" id="{9971185D-2721-1E46-9D2E-99D387D26ABF}"/>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E6094FDC-E133-B94F-93D9-875EC24FB75B}" type="slidenum">
              <a:rPr lang="en-US" altLang="en-US" sz="1400">
                <a:solidFill>
                  <a:schemeClr val="tx2"/>
                </a:solidFill>
                <a:latin typeface="Arial" panose="020B0604020202020204" pitchFamily="34" charset="0"/>
              </a:rPr>
              <a:pPr>
                <a:spcBef>
                  <a:spcPct val="0"/>
                </a:spcBef>
                <a:buFontTx/>
                <a:buNone/>
              </a:pPr>
              <a:t>84</a:t>
            </a:fld>
            <a:endParaRPr lang="en-US" altLang="en-US" sz="1400">
              <a:solidFill>
                <a:schemeClr val="tx2"/>
              </a:solidFill>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a:extLst>
              <a:ext uri="{FF2B5EF4-FFF2-40B4-BE49-F238E27FC236}">
                <a16:creationId xmlns:a16="http://schemas.microsoft.com/office/drawing/2014/main" id="{64A58F17-D4C8-3348-90C3-1D930048D373}"/>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167938" name="Content Placeholder 2">
            <a:extLst>
              <a:ext uri="{FF2B5EF4-FFF2-40B4-BE49-F238E27FC236}">
                <a16:creationId xmlns:a16="http://schemas.microsoft.com/office/drawing/2014/main" id="{5EB9728D-6338-2A47-812A-D4DA0E362C6E}"/>
              </a:ext>
            </a:extLst>
          </p:cNvPr>
          <p:cNvSpPr>
            <a:spLocks noGrp="1" noChangeArrowheads="1"/>
          </p:cNvSpPr>
          <p:nvPr>
            <p:ph idx="1"/>
          </p:nvPr>
        </p:nvSpPr>
        <p:spPr>
          <a:xfrm>
            <a:off x="685800" y="1219200"/>
            <a:ext cx="7772400" cy="4953000"/>
          </a:xfrm>
        </p:spPr>
        <p:txBody>
          <a:bodyPr/>
          <a:lstStyle/>
          <a:p>
            <a:pPr marL="0" indent="0" algn="ctr">
              <a:lnSpc>
                <a:spcPts val="125"/>
              </a:lnSpc>
              <a:spcBef>
                <a:spcPts val="13"/>
              </a:spcBef>
              <a:buFont typeface="Times" pitchFamily="2" charset="0"/>
              <a:buNone/>
            </a:pPr>
            <a:r>
              <a:rPr lang="en-US" altLang="en-US">
                <a:latin typeface="Times New Roman" panose="02020603050405020304" pitchFamily="18" charset="0"/>
              </a:rPr>
              <a:t>Psychological Safety</a:t>
            </a:r>
          </a:p>
          <a:p>
            <a:pPr marL="0" indent="0" algn="ctr">
              <a:lnSpc>
                <a:spcPts val="2025"/>
              </a:lnSpc>
              <a:spcBef>
                <a:spcPts val="13"/>
              </a:spcBef>
              <a:buFont typeface="Times" pitchFamily="2" charset="0"/>
              <a:buNone/>
            </a:pPr>
            <a:endParaRPr lang="en-US" altLang="en-US" sz="3600">
              <a:latin typeface="Times New Roman" panose="02020603050405020304" pitchFamily="18" charset="0"/>
            </a:endParaRPr>
          </a:p>
          <a:p>
            <a:pPr marL="0" indent="0">
              <a:lnSpc>
                <a:spcPct val="120000"/>
              </a:lnSpc>
              <a:buClr>
                <a:srgbClr val="660066"/>
              </a:buClr>
              <a:buFont typeface="Wingdings" pitchFamily="2" charset="2"/>
              <a:buChar char="§"/>
            </a:pPr>
            <a:r>
              <a:rPr lang="en-US" altLang="en-US" sz="2000" b="1">
                <a:latin typeface="Times New Roman" panose="02020603050405020304" pitchFamily="18" charset="0"/>
              </a:rPr>
              <a:t>Team lead/facilitator: </a:t>
            </a:r>
            <a:r>
              <a:rPr lang="en-US" altLang="en-US" sz="2400">
                <a:latin typeface="Times New Roman" panose="02020603050405020304" pitchFamily="18" charset="0"/>
              </a:rPr>
              <a:t>Direct and straightforward, which creates a safe space for you to take risks vs. team leader has poor emotional control.</a:t>
            </a:r>
          </a:p>
          <a:p>
            <a:pPr marL="0" indent="0">
              <a:lnSpc>
                <a:spcPct val="120000"/>
              </a:lnSpc>
              <a:buClr>
                <a:srgbClr val="660066"/>
              </a:buClr>
              <a:buFont typeface="Wingdings" pitchFamily="2" charset="2"/>
              <a:buChar char="§"/>
            </a:pPr>
            <a:r>
              <a:rPr lang="en-US" altLang="en-US" sz="2400">
                <a:latin typeface="Times New Roman" panose="02020603050405020304" pitchFamily="18" charset="0"/>
              </a:rPr>
              <a:t>Enhance Communication and empathy — the building blocks of forging real connections.</a:t>
            </a:r>
          </a:p>
          <a:p>
            <a:pPr marL="0" indent="0">
              <a:lnSpc>
                <a:spcPct val="120000"/>
              </a:lnSpc>
              <a:buClr>
                <a:srgbClr val="660066"/>
              </a:buClr>
              <a:buFont typeface="Wingdings" pitchFamily="2" charset="2"/>
              <a:buChar char="§"/>
            </a:pPr>
            <a:r>
              <a:rPr lang="en-US" altLang="en-US" sz="2400">
                <a:latin typeface="Times New Roman" panose="02020603050405020304" pitchFamily="18" charset="0"/>
              </a:rPr>
              <a:t>Psychological safety and emotional conversations are related. The behaviors that create psychological safety.</a:t>
            </a:r>
          </a:p>
          <a:p>
            <a:pPr marL="0" indent="0">
              <a:lnSpc>
                <a:spcPct val="120000"/>
              </a:lnSpc>
              <a:buClr>
                <a:srgbClr val="660066"/>
              </a:buClr>
              <a:buFont typeface="Wingdings" pitchFamily="2" charset="2"/>
              <a:buChar char="§"/>
            </a:pPr>
            <a:r>
              <a:rPr lang="en-US" altLang="en-US" sz="2400">
                <a:latin typeface="Times New Roman" panose="02020603050405020304" pitchFamily="18" charset="0"/>
              </a:rPr>
              <a:t>We must be able to talk about what is messy or sad, to have hard conversations with colleagues.</a:t>
            </a:r>
            <a:endParaRPr lang="en-US" altLang="en-US" sz="2400">
              <a:solidFill>
                <a:srgbClr val="020000"/>
              </a:solidFill>
            </a:endParaRPr>
          </a:p>
          <a:p>
            <a:pPr marL="0" indent="0" algn="ctr">
              <a:buClr>
                <a:srgbClr val="660066"/>
              </a:buClr>
              <a:buFontTx/>
              <a:buNone/>
            </a:pPr>
            <a:endParaRPr lang="en-US" altLang="en-US" sz="2400">
              <a:latin typeface="Times New Roman" panose="02020603050405020304" pitchFamily="18" charset="0"/>
            </a:endParaRPr>
          </a:p>
          <a:p>
            <a:pPr marL="0" indent="0" algn="ctr">
              <a:buFont typeface="Times" pitchFamily="2" charset="0"/>
              <a:buNone/>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p:txBody>
      </p:sp>
      <p:sp>
        <p:nvSpPr>
          <p:cNvPr id="167939" name="TextBox 4">
            <a:extLst>
              <a:ext uri="{FF2B5EF4-FFF2-40B4-BE49-F238E27FC236}">
                <a16:creationId xmlns:a16="http://schemas.microsoft.com/office/drawing/2014/main" id="{7A39EF09-9F9F-0040-A4BB-3B08FCBCD1BC}"/>
              </a:ext>
            </a:extLst>
          </p:cNvPr>
          <p:cNvSpPr txBox="1">
            <a:spLocks noChangeArrowheads="1"/>
          </p:cNvSpPr>
          <p:nvPr/>
        </p:nvSpPr>
        <p:spPr bwMode="auto">
          <a:xfrm>
            <a:off x="2198688" y="304800"/>
            <a:ext cx="48021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3600" b="1">
                <a:solidFill>
                  <a:srgbClr val="000000"/>
                </a:solidFill>
                <a:latin typeface="Times New Roman" panose="02020603050405020304" pitchFamily="18" charset="0"/>
              </a:rPr>
              <a:t>Most Important Norms</a:t>
            </a:r>
          </a:p>
        </p:txBody>
      </p:sp>
      <p:sp>
        <p:nvSpPr>
          <p:cNvPr id="167940" name="Slide Number Placeholder 3">
            <a:extLst>
              <a:ext uri="{FF2B5EF4-FFF2-40B4-BE49-F238E27FC236}">
                <a16:creationId xmlns:a16="http://schemas.microsoft.com/office/drawing/2014/main" id="{C5CC82BF-DBEF-1A48-9393-7B22308E10B9}"/>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B0A8E0B8-948E-8541-BB51-B83A2761E628}" type="slidenum">
              <a:rPr lang="en-US" altLang="en-US" sz="1400">
                <a:solidFill>
                  <a:schemeClr val="tx2"/>
                </a:solidFill>
                <a:latin typeface="Arial" panose="020B0604020202020204" pitchFamily="34" charset="0"/>
              </a:rPr>
              <a:pPr>
                <a:spcBef>
                  <a:spcPct val="0"/>
                </a:spcBef>
                <a:buFontTx/>
                <a:buNone/>
              </a:pPr>
              <a:t>85</a:t>
            </a:fld>
            <a:endParaRPr lang="en-US" altLang="en-US" sz="1400">
              <a:solidFill>
                <a:schemeClr val="tx2"/>
              </a:solidFill>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Title 1">
            <a:extLst>
              <a:ext uri="{FF2B5EF4-FFF2-40B4-BE49-F238E27FC236}">
                <a16:creationId xmlns:a16="http://schemas.microsoft.com/office/drawing/2014/main" id="{597BFA42-7AC2-C746-BCC5-8EFE8F104CB9}"/>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168962" name="Content Placeholder 2">
            <a:extLst>
              <a:ext uri="{FF2B5EF4-FFF2-40B4-BE49-F238E27FC236}">
                <a16:creationId xmlns:a16="http://schemas.microsoft.com/office/drawing/2014/main" id="{338E5684-0DE0-5748-A65A-61AE1E0F4128}"/>
              </a:ext>
            </a:extLst>
          </p:cNvPr>
          <p:cNvSpPr>
            <a:spLocks noGrp="1" noChangeArrowheads="1"/>
          </p:cNvSpPr>
          <p:nvPr>
            <p:ph idx="1"/>
          </p:nvPr>
        </p:nvSpPr>
        <p:spPr>
          <a:xfrm>
            <a:off x="685800" y="1219200"/>
            <a:ext cx="7772400" cy="4953000"/>
          </a:xfrm>
        </p:spPr>
        <p:txBody>
          <a:bodyPr/>
          <a:lstStyle/>
          <a:p>
            <a:pPr marL="0" indent="0" algn="ctr">
              <a:lnSpc>
                <a:spcPts val="2000"/>
              </a:lnSpc>
              <a:buFont typeface="Times" pitchFamily="2" charset="0"/>
              <a:buNone/>
            </a:pPr>
            <a:r>
              <a:rPr lang="en-US" altLang="en-US">
                <a:latin typeface="Times New Roman" panose="02020603050405020304" pitchFamily="18" charset="0"/>
              </a:rPr>
              <a:t>Psychological Safety</a:t>
            </a:r>
          </a:p>
          <a:p>
            <a:pPr marL="0" indent="0" algn="ctr">
              <a:buClr>
                <a:srgbClr val="660066"/>
              </a:buClr>
              <a:buFontTx/>
              <a:buNone/>
            </a:pPr>
            <a:r>
              <a:rPr lang="en-US" altLang="en-US">
                <a:latin typeface="Times New Roman" panose="02020603050405020304" pitchFamily="18" charset="0"/>
              </a:rPr>
              <a:t>Do encourage equal speaking. People may speak over one another, go on tangents and socialize instead of remaining focused on the agenda. The team may seem inefficient to a casual observer but all the team members speak as much as they need to. They are sensitive to one another’s moods and share personal stories and emotions.</a:t>
            </a:r>
            <a:endParaRPr lang="en-US" altLang="en-US" sz="3600">
              <a:latin typeface="Times New Roman" panose="02020603050405020304" pitchFamily="18" charset="0"/>
            </a:endParaRPr>
          </a:p>
          <a:p>
            <a:pPr marL="0" indent="0" algn="ctr">
              <a:buClr>
                <a:srgbClr val="660066"/>
              </a:buClr>
              <a:buFontTx/>
              <a:buNone/>
            </a:pPr>
            <a:r>
              <a:rPr lang="en-US" altLang="en-US" sz="2400">
                <a:latin typeface="Times New Roman" panose="02020603050405020304" pitchFamily="18" charset="0"/>
              </a:rPr>
              <a:t>(Team IQ (collective intelligence) vs. Individual IQ).</a:t>
            </a:r>
          </a:p>
          <a:p>
            <a:pPr marL="0" indent="0" algn="ctr">
              <a:buFont typeface="Times" pitchFamily="2" charset="0"/>
              <a:buNone/>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a:p>
            <a:pPr marL="0" indent="0" algn="ctr">
              <a:buFont typeface="Times" pitchFamily="2" charset="0"/>
              <a:buChar char="•"/>
            </a:pPr>
            <a:endParaRPr lang="en-US" altLang="en-US" sz="3600">
              <a:latin typeface="Times New Roman" panose="02020603050405020304" pitchFamily="18" charset="0"/>
            </a:endParaRPr>
          </a:p>
        </p:txBody>
      </p:sp>
      <p:sp>
        <p:nvSpPr>
          <p:cNvPr id="168963" name="TextBox 4">
            <a:extLst>
              <a:ext uri="{FF2B5EF4-FFF2-40B4-BE49-F238E27FC236}">
                <a16:creationId xmlns:a16="http://schemas.microsoft.com/office/drawing/2014/main" id="{0CA79FBF-3499-FE42-93FB-8D95C7354EFD}"/>
              </a:ext>
            </a:extLst>
          </p:cNvPr>
          <p:cNvSpPr txBox="1">
            <a:spLocks noChangeArrowheads="1"/>
          </p:cNvSpPr>
          <p:nvPr/>
        </p:nvSpPr>
        <p:spPr bwMode="auto">
          <a:xfrm>
            <a:off x="2198688" y="304800"/>
            <a:ext cx="48021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buFontTx/>
              <a:buNone/>
            </a:pPr>
            <a:r>
              <a:rPr lang="en-US" altLang="en-US" sz="3600" b="1">
                <a:solidFill>
                  <a:srgbClr val="000000"/>
                </a:solidFill>
                <a:latin typeface="Times New Roman" panose="02020603050405020304" pitchFamily="18" charset="0"/>
              </a:rPr>
              <a:t>Most Important Norms</a:t>
            </a:r>
          </a:p>
        </p:txBody>
      </p:sp>
      <p:sp>
        <p:nvSpPr>
          <p:cNvPr id="168964" name="Slide Number Placeholder 3">
            <a:extLst>
              <a:ext uri="{FF2B5EF4-FFF2-40B4-BE49-F238E27FC236}">
                <a16:creationId xmlns:a16="http://schemas.microsoft.com/office/drawing/2014/main" id="{44FB6CF5-87E3-C046-BB07-E788662EE139}"/>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B558DE91-D6BE-2947-9759-654CFA252578}" type="slidenum">
              <a:rPr lang="en-US" altLang="en-US" sz="1400">
                <a:solidFill>
                  <a:schemeClr val="tx2"/>
                </a:solidFill>
                <a:latin typeface="Arial" panose="020B0604020202020204" pitchFamily="34" charset="0"/>
              </a:rPr>
              <a:pPr>
                <a:spcBef>
                  <a:spcPct val="0"/>
                </a:spcBef>
                <a:buFontTx/>
                <a:buNone/>
              </a:pPr>
              <a:t>86</a:t>
            </a:fld>
            <a:endParaRPr lang="en-US" altLang="en-US" sz="1400">
              <a:solidFill>
                <a:schemeClr val="tx2"/>
              </a:solidFill>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a:extLst>
              <a:ext uri="{FF2B5EF4-FFF2-40B4-BE49-F238E27FC236}">
                <a16:creationId xmlns:a16="http://schemas.microsoft.com/office/drawing/2014/main" id="{43F43636-EFAB-B44B-A0F8-D9D229064CDC}"/>
              </a:ext>
            </a:extLst>
          </p:cNvPr>
          <p:cNvSpPr>
            <a:spLocks noGrp="1" noChangeArrowheads="1"/>
          </p:cNvSpPr>
          <p:nvPr>
            <p:ph type="title"/>
          </p:nvPr>
        </p:nvSpPr>
        <p:spPr/>
        <p:txBody>
          <a:bodyPr/>
          <a:lstStyle/>
          <a:p>
            <a:r>
              <a:rPr lang="en-US" altLang="en-US" sz="4000" b="1">
                <a:latin typeface="Times New Roman" panose="02020603050405020304" pitchFamily="18" charset="0"/>
              </a:rPr>
              <a:t>Psychological Safety</a:t>
            </a:r>
            <a:br>
              <a:rPr lang="en-US" altLang="en-US" sz="4000" b="1">
                <a:latin typeface="Times New Roman" panose="02020603050405020304" pitchFamily="18" charset="0"/>
              </a:rPr>
            </a:br>
            <a:endParaRPr lang="en-US" altLang="en-US" sz="4000" b="1">
              <a:latin typeface="Times New Roman" panose="02020603050405020304" pitchFamily="18" charset="0"/>
            </a:endParaRPr>
          </a:p>
        </p:txBody>
      </p:sp>
      <p:sp>
        <p:nvSpPr>
          <p:cNvPr id="3" name="Content Placeholder 2">
            <a:extLst>
              <a:ext uri="{FF2B5EF4-FFF2-40B4-BE49-F238E27FC236}">
                <a16:creationId xmlns:a16="http://schemas.microsoft.com/office/drawing/2014/main" id="{67E3762F-DC87-AA4A-AE39-BFB20C37ABDE}"/>
              </a:ext>
            </a:extLst>
          </p:cNvPr>
          <p:cNvSpPr>
            <a:spLocks noGrp="1"/>
          </p:cNvSpPr>
          <p:nvPr>
            <p:ph idx="1"/>
          </p:nvPr>
        </p:nvSpPr>
        <p:spPr>
          <a:xfrm>
            <a:off x="685800" y="1676400"/>
            <a:ext cx="7772400" cy="4114800"/>
          </a:xfrm>
        </p:spPr>
        <p:txBody>
          <a:bodyPr>
            <a:normAutofit fontScale="25000" lnSpcReduction="20000"/>
          </a:bodyPr>
          <a:lstStyle/>
          <a:p>
            <a:pPr marL="0" indent="0">
              <a:buClr>
                <a:srgbClr val="660066"/>
              </a:buClr>
              <a:buFontTx/>
              <a:buNone/>
              <a:defRPr/>
            </a:pPr>
            <a:r>
              <a:rPr lang="en-US" sz="9600" dirty="0">
                <a:latin typeface="Times New Roman" charset="0"/>
                <a:cs typeface="Times New Roman" charset="0"/>
              </a:rPr>
              <a:t>Psychological Safety begins with the team leader/project Manager.</a:t>
            </a:r>
          </a:p>
          <a:p>
            <a:pPr marL="0" indent="0">
              <a:buClr>
                <a:srgbClr val="660066"/>
              </a:buClr>
              <a:buFontTx/>
              <a:buNone/>
              <a:defRPr/>
            </a:pPr>
            <a:endParaRPr lang="en-US" sz="9600" dirty="0">
              <a:latin typeface="Times New Roman" charset="0"/>
              <a:cs typeface="Times New Roman" charset="0"/>
            </a:endParaRPr>
          </a:p>
          <a:p>
            <a:pPr>
              <a:buClr>
                <a:srgbClr val="660066"/>
              </a:buClr>
              <a:buFont typeface="Wingdings" charset="2"/>
              <a:buChar char="§"/>
              <a:defRPr/>
            </a:pPr>
            <a:r>
              <a:rPr lang="en-US" sz="9600" dirty="0">
                <a:latin typeface="Times New Roman"/>
                <a:cs typeface="Times New Roman"/>
              </a:rPr>
              <a:t>Are you sharing control by genuinely listening, by repeating what someone said in your own words?</a:t>
            </a:r>
          </a:p>
          <a:p>
            <a:pPr>
              <a:buClr>
                <a:srgbClr val="660066"/>
              </a:buClr>
              <a:buFont typeface="Wingdings" charset="2"/>
              <a:buChar char="§"/>
              <a:defRPr/>
            </a:pPr>
            <a:r>
              <a:rPr lang="en-US" sz="9600" dirty="0">
                <a:latin typeface="Times New Roman"/>
                <a:cs typeface="Times New Roman"/>
              </a:rPr>
              <a:t>Are you keeping track who has spoken and who has not?</a:t>
            </a:r>
          </a:p>
          <a:p>
            <a:pPr>
              <a:buClr>
                <a:srgbClr val="660066"/>
              </a:buClr>
              <a:buFont typeface="Wingdings" charset="2"/>
              <a:buChar char="§"/>
              <a:defRPr/>
            </a:pPr>
            <a:r>
              <a:rPr lang="en-US" sz="9600" dirty="0">
                <a:latin typeface="Times New Roman"/>
                <a:cs typeface="Times New Roman"/>
              </a:rPr>
              <a:t>Are you responding to their comments?</a:t>
            </a:r>
          </a:p>
          <a:p>
            <a:pPr>
              <a:buClr>
                <a:srgbClr val="660066"/>
              </a:buClr>
              <a:buFont typeface="Wingdings" charset="2"/>
              <a:buChar char="§"/>
              <a:defRPr/>
            </a:pPr>
            <a:r>
              <a:rPr lang="en-US" sz="9600" dirty="0">
                <a:latin typeface="Times New Roman"/>
                <a:cs typeface="Times New Roman"/>
              </a:rPr>
              <a:t>Are you showing you care by reacting when someone seems upset or flustered instead of acting as if nothing is wrong?</a:t>
            </a:r>
          </a:p>
          <a:p>
            <a:pPr marL="0" indent="0" algn="ctr">
              <a:buClr>
                <a:srgbClr val="660066"/>
              </a:buClr>
              <a:buFontTx/>
              <a:buNone/>
              <a:defRPr/>
            </a:pPr>
            <a:r>
              <a:rPr lang="en-US" sz="9600" dirty="0">
                <a:latin typeface="Times New Roman"/>
                <a:cs typeface="Times New Roman"/>
              </a:rPr>
              <a:t>Google People Analytics Group Project Aristotle</a:t>
            </a: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2800" dirty="0">
              <a:latin typeface="Times New Roman"/>
              <a:cs typeface="Times New Roman"/>
            </a:endParaRPr>
          </a:p>
          <a:p>
            <a:pPr>
              <a:buClr>
                <a:srgbClr val="660066"/>
              </a:buClr>
              <a:buFont typeface="Wingdings" charset="2"/>
              <a:buChar char="§"/>
              <a:defRPr/>
            </a:pPr>
            <a:endParaRPr lang="en-US" sz="2800" dirty="0">
              <a:latin typeface="Times New Roman"/>
              <a:cs typeface="Times New Roman"/>
            </a:endParaRPr>
          </a:p>
          <a:p>
            <a:pPr marL="0" indent="0" algn="r">
              <a:buClr>
                <a:srgbClr val="660066"/>
              </a:buClr>
              <a:buFontTx/>
              <a:buNone/>
              <a:defRPr/>
            </a:pPr>
            <a:r>
              <a:rPr lang="en-US" sz="9600" dirty="0">
                <a:latin typeface="Times New Roman"/>
                <a:cs typeface="Times New Roman"/>
              </a:rPr>
              <a:t>Google People Analytics Group Project Oxygen</a:t>
            </a:r>
          </a:p>
          <a:p>
            <a:pPr>
              <a:lnSpc>
                <a:spcPct val="120000"/>
              </a:lnSpc>
              <a:defRPr/>
            </a:pPr>
            <a:endParaRPr lang="en-US" sz="14400" dirty="0">
              <a:solidFill>
                <a:srgbClr val="020000"/>
              </a:solidFill>
            </a:endParaRPr>
          </a:p>
          <a:p>
            <a:pPr>
              <a:lnSpc>
                <a:spcPct val="120000"/>
              </a:lnSpc>
              <a:defRPr/>
            </a:pPr>
            <a:endParaRPr lang="en-US" sz="14400" dirty="0">
              <a:solidFill>
                <a:srgbClr val="FF0000"/>
              </a:solidFill>
            </a:endParaRPr>
          </a:p>
          <a:p>
            <a:pPr>
              <a:lnSpc>
                <a:spcPct val="120000"/>
              </a:lnSpc>
              <a:defRPr/>
            </a:pPr>
            <a:endParaRPr lang="en-US" sz="14400" dirty="0">
              <a:solidFill>
                <a:srgbClr val="020000"/>
              </a:solidFill>
            </a:endParaRPr>
          </a:p>
          <a:p>
            <a:pPr>
              <a:defRPr/>
            </a:pPr>
            <a:endParaRPr lang="en-US" sz="13500" dirty="0">
              <a:solidFill>
                <a:srgbClr val="020000"/>
              </a:solidFill>
            </a:endParaRPr>
          </a:p>
          <a:p>
            <a:pPr>
              <a:lnSpc>
                <a:spcPct val="90000"/>
              </a:lnSpc>
              <a:defRPr/>
            </a:pPr>
            <a:endParaRPr lang="en-US" sz="4000" dirty="0">
              <a:solidFill>
                <a:srgbClr val="020000"/>
              </a:solidFill>
            </a:endParaRPr>
          </a:p>
          <a:p>
            <a:pPr>
              <a:lnSpc>
                <a:spcPct val="90000"/>
              </a:lnSpc>
              <a:defRPr/>
            </a:pPr>
            <a:endParaRPr lang="en-US" sz="4000" dirty="0">
              <a:solidFill>
                <a:srgbClr val="020000"/>
              </a:solidFill>
            </a:endParaRPr>
          </a:p>
          <a:p>
            <a:pPr marL="82296" indent="0" algn="r">
              <a:buFontTx/>
              <a:buNone/>
              <a:defRPr/>
            </a:pPr>
            <a:r>
              <a:rPr lang="en-US" dirty="0"/>
              <a:t>	</a:t>
            </a:r>
            <a:endParaRPr lang="en-US" sz="2800" i="1" dirty="0"/>
          </a:p>
        </p:txBody>
      </p:sp>
      <p:sp>
        <p:nvSpPr>
          <p:cNvPr id="169987" name="Slide Number Placeholder 3">
            <a:extLst>
              <a:ext uri="{FF2B5EF4-FFF2-40B4-BE49-F238E27FC236}">
                <a16:creationId xmlns:a16="http://schemas.microsoft.com/office/drawing/2014/main" id="{59E8B5ED-F851-8043-93A5-283A6F1571BF}"/>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F0BB598F-2BF5-9F46-B0CD-0B4A9F6571CE}" type="slidenum">
              <a:rPr lang="en-US" altLang="en-US" sz="1400">
                <a:solidFill>
                  <a:schemeClr val="tx2"/>
                </a:solidFill>
                <a:latin typeface="Arial" panose="020B0604020202020204" pitchFamily="34" charset="0"/>
              </a:rPr>
              <a:pPr>
                <a:spcBef>
                  <a:spcPct val="0"/>
                </a:spcBef>
                <a:buFontTx/>
                <a:buNone/>
              </a:pPr>
              <a:t>87</a:t>
            </a:fld>
            <a:endParaRPr lang="en-US" altLang="en-US" sz="1400">
              <a:solidFill>
                <a:schemeClr val="tx2"/>
              </a:solidFill>
              <a:latin typeface="Arial" panose="020B0604020202020204" pitchFamily="34"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itle 1">
            <a:extLst>
              <a:ext uri="{FF2B5EF4-FFF2-40B4-BE49-F238E27FC236}">
                <a16:creationId xmlns:a16="http://schemas.microsoft.com/office/drawing/2014/main" id="{FAE976C0-D959-E449-889B-8E511E1848E8}"/>
              </a:ext>
            </a:extLst>
          </p:cNvPr>
          <p:cNvSpPr>
            <a:spLocks noGrp="1" noChangeArrowheads="1"/>
          </p:cNvSpPr>
          <p:nvPr>
            <p:ph type="title"/>
          </p:nvPr>
        </p:nvSpPr>
        <p:spPr/>
        <p:txBody>
          <a:bodyPr/>
          <a:lstStyle/>
          <a:p>
            <a:r>
              <a:rPr lang="en-US" altLang="en-US" sz="4000" b="1">
                <a:latin typeface="Times New Roman" panose="02020603050405020304" pitchFamily="18" charset="0"/>
              </a:rPr>
              <a:t>Psychological Safety</a:t>
            </a:r>
            <a:br>
              <a:rPr lang="en-US" altLang="en-US" sz="4000" b="1">
                <a:latin typeface="Times New Roman" panose="02020603050405020304" pitchFamily="18" charset="0"/>
              </a:rPr>
            </a:br>
            <a:endParaRPr lang="en-US" altLang="en-US" sz="4000" b="1">
              <a:latin typeface="Times New Roman" panose="02020603050405020304" pitchFamily="18" charset="0"/>
            </a:endParaRPr>
          </a:p>
        </p:txBody>
      </p:sp>
      <p:sp>
        <p:nvSpPr>
          <p:cNvPr id="3" name="Content Placeholder 2">
            <a:extLst>
              <a:ext uri="{FF2B5EF4-FFF2-40B4-BE49-F238E27FC236}">
                <a16:creationId xmlns:a16="http://schemas.microsoft.com/office/drawing/2014/main" id="{BA57B743-CF73-4B4B-8849-905B68C6FEF1}"/>
              </a:ext>
            </a:extLst>
          </p:cNvPr>
          <p:cNvSpPr>
            <a:spLocks noGrp="1"/>
          </p:cNvSpPr>
          <p:nvPr>
            <p:ph idx="1"/>
          </p:nvPr>
        </p:nvSpPr>
        <p:spPr>
          <a:xfrm>
            <a:off x="685800" y="1676400"/>
            <a:ext cx="7772400" cy="4114800"/>
          </a:xfrm>
        </p:spPr>
        <p:txBody>
          <a:bodyPr>
            <a:normAutofit fontScale="25000" lnSpcReduction="20000"/>
          </a:bodyPr>
          <a:lstStyle/>
          <a:p>
            <a:pPr marL="0" indent="0">
              <a:buClr>
                <a:srgbClr val="660066"/>
              </a:buClr>
              <a:buFontTx/>
              <a:buNone/>
              <a:defRPr/>
            </a:pPr>
            <a:r>
              <a:rPr lang="en-US" sz="9600" dirty="0">
                <a:latin typeface="Times New Roman" charset="0"/>
                <a:cs typeface="Times New Roman" charset="0"/>
              </a:rPr>
              <a:t>Psychological Safety begins with the team leader/project Manager.</a:t>
            </a:r>
          </a:p>
          <a:p>
            <a:pPr marL="0" indent="0">
              <a:buClr>
                <a:srgbClr val="660066"/>
              </a:buClr>
              <a:buFontTx/>
              <a:buNone/>
              <a:defRPr/>
            </a:pPr>
            <a:endParaRPr lang="en-US" sz="9600" dirty="0">
              <a:latin typeface="Times New Roman" charset="0"/>
              <a:cs typeface="Times New Roman" charset="0"/>
            </a:endParaRPr>
          </a:p>
          <a:p>
            <a:pPr>
              <a:buClr>
                <a:srgbClr val="660066"/>
              </a:buClr>
              <a:buFont typeface="Wingdings" charset="2"/>
              <a:buChar char="§"/>
              <a:defRPr/>
            </a:pPr>
            <a:r>
              <a:rPr lang="en-US" sz="9600" dirty="0">
                <a:latin typeface="Times New Roman"/>
                <a:cs typeface="Times New Roman"/>
              </a:rPr>
              <a:t>Are you encouraging equality in speaking or rewarding the loudest people?</a:t>
            </a:r>
          </a:p>
          <a:p>
            <a:pPr>
              <a:buClr>
                <a:srgbClr val="660066"/>
              </a:buClr>
              <a:buFont typeface="Wingdings" charset="2"/>
              <a:buChar char="§"/>
              <a:defRPr/>
            </a:pPr>
            <a:r>
              <a:rPr lang="en-US" sz="9600" dirty="0">
                <a:latin typeface="Times New Roman"/>
                <a:cs typeface="Times New Roman"/>
              </a:rPr>
              <a:t>Are you modeling listening?</a:t>
            </a:r>
          </a:p>
          <a:p>
            <a:pPr>
              <a:buClr>
                <a:srgbClr val="660066"/>
              </a:buClr>
              <a:buFont typeface="Wingdings" charset="2"/>
              <a:buChar char="§"/>
              <a:defRPr/>
            </a:pPr>
            <a:r>
              <a:rPr lang="en-US" sz="9600" dirty="0">
                <a:latin typeface="Times New Roman"/>
                <a:cs typeface="Times New Roman"/>
              </a:rPr>
              <a:t>Are you demonstrating a sensitivity to what people think and feel?</a:t>
            </a:r>
          </a:p>
          <a:p>
            <a:pPr>
              <a:buClr>
                <a:srgbClr val="660066"/>
              </a:buClr>
              <a:buFont typeface="Wingdings" charset="2"/>
              <a:buChar char="§"/>
              <a:defRPr/>
            </a:pPr>
            <a:r>
              <a:rPr lang="en-US" sz="9600" dirty="0">
                <a:latin typeface="Times New Roman"/>
                <a:cs typeface="Times New Roman"/>
              </a:rPr>
              <a:t>Are you letting decisive leadership be an excuse for not paying as close attention as you should?</a:t>
            </a:r>
          </a:p>
          <a:p>
            <a:pPr>
              <a:buClr>
                <a:srgbClr val="660066"/>
              </a:buClr>
              <a:buFont typeface="Wingdings" charset="2"/>
              <a:buChar char="§"/>
              <a:defRPr/>
            </a:pPr>
            <a:endParaRPr lang="en-US" sz="9600" dirty="0">
              <a:latin typeface="Times New Roman"/>
              <a:cs typeface="Times New Roman"/>
            </a:endParaRPr>
          </a:p>
          <a:p>
            <a:pPr marL="0" indent="0" algn="ctr">
              <a:buClr>
                <a:srgbClr val="660066"/>
              </a:buClr>
              <a:buFontTx/>
              <a:buNone/>
              <a:defRPr/>
            </a:pPr>
            <a:r>
              <a:rPr lang="en-US" sz="9600" dirty="0">
                <a:latin typeface="Times New Roman"/>
                <a:cs typeface="Times New Roman"/>
              </a:rPr>
              <a:t>Google People Analytics Group Project Aristotle</a:t>
            </a: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9600" dirty="0">
              <a:latin typeface="Times New Roman"/>
              <a:cs typeface="Times New Roman"/>
            </a:endParaRPr>
          </a:p>
          <a:p>
            <a:pPr>
              <a:buClr>
                <a:srgbClr val="660066"/>
              </a:buClr>
              <a:buFont typeface="Wingdings" charset="2"/>
              <a:buChar char="§"/>
              <a:defRPr/>
            </a:pPr>
            <a:endParaRPr lang="en-US" sz="2800" dirty="0">
              <a:latin typeface="Times New Roman"/>
              <a:cs typeface="Times New Roman"/>
            </a:endParaRPr>
          </a:p>
          <a:p>
            <a:pPr>
              <a:buClr>
                <a:srgbClr val="660066"/>
              </a:buClr>
              <a:buFont typeface="Wingdings" charset="2"/>
              <a:buChar char="§"/>
              <a:defRPr/>
            </a:pPr>
            <a:endParaRPr lang="en-US" sz="2800" dirty="0">
              <a:latin typeface="Times New Roman"/>
              <a:cs typeface="Times New Roman"/>
            </a:endParaRPr>
          </a:p>
          <a:p>
            <a:pPr marL="0" indent="0" algn="r">
              <a:buClr>
                <a:srgbClr val="660066"/>
              </a:buClr>
              <a:buFontTx/>
              <a:buNone/>
              <a:defRPr/>
            </a:pPr>
            <a:r>
              <a:rPr lang="en-US" sz="9600" dirty="0">
                <a:latin typeface="Times New Roman"/>
                <a:cs typeface="Times New Roman"/>
              </a:rPr>
              <a:t>Google People Analytics Group Project Oxygen</a:t>
            </a:r>
          </a:p>
          <a:p>
            <a:pPr>
              <a:lnSpc>
                <a:spcPct val="120000"/>
              </a:lnSpc>
              <a:defRPr/>
            </a:pPr>
            <a:endParaRPr lang="en-US" sz="14400" dirty="0">
              <a:solidFill>
                <a:srgbClr val="020000"/>
              </a:solidFill>
            </a:endParaRPr>
          </a:p>
          <a:p>
            <a:pPr>
              <a:lnSpc>
                <a:spcPct val="120000"/>
              </a:lnSpc>
              <a:defRPr/>
            </a:pPr>
            <a:endParaRPr lang="en-US" sz="14400" dirty="0">
              <a:solidFill>
                <a:srgbClr val="FF0000"/>
              </a:solidFill>
            </a:endParaRPr>
          </a:p>
          <a:p>
            <a:pPr>
              <a:lnSpc>
                <a:spcPct val="120000"/>
              </a:lnSpc>
              <a:defRPr/>
            </a:pPr>
            <a:endParaRPr lang="en-US" sz="14400" dirty="0">
              <a:solidFill>
                <a:srgbClr val="020000"/>
              </a:solidFill>
            </a:endParaRPr>
          </a:p>
          <a:p>
            <a:pPr>
              <a:defRPr/>
            </a:pPr>
            <a:endParaRPr lang="en-US" sz="13500" dirty="0">
              <a:solidFill>
                <a:srgbClr val="020000"/>
              </a:solidFill>
            </a:endParaRPr>
          </a:p>
          <a:p>
            <a:pPr>
              <a:lnSpc>
                <a:spcPct val="90000"/>
              </a:lnSpc>
              <a:defRPr/>
            </a:pPr>
            <a:endParaRPr lang="en-US" sz="4000" dirty="0">
              <a:solidFill>
                <a:srgbClr val="020000"/>
              </a:solidFill>
            </a:endParaRPr>
          </a:p>
          <a:p>
            <a:pPr>
              <a:lnSpc>
                <a:spcPct val="90000"/>
              </a:lnSpc>
              <a:defRPr/>
            </a:pPr>
            <a:endParaRPr lang="en-US" sz="4000" dirty="0">
              <a:solidFill>
                <a:srgbClr val="020000"/>
              </a:solidFill>
            </a:endParaRPr>
          </a:p>
          <a:p>
            <a:pPr marL="82296" indent="0" algn="r">
              <a:buFontTx/>
              <a:buNone/>
              <a:defRPr/>
            </a:pPr>
            <a:r>
              <a:rPr lang="en-US" dirty="0"/>
              <a:t>	</a:t>
            </a:r>
            <a:endParaRPr lang="en-US" sz="2800" i="1" dirty="0"/>
          </a:p>
        </p:txBody>
      </p:sp>
      <p:sp>
        <p:nvSpPr>
          <p:cNvPr id="171011" name="Slide Number Placeholder 3">
            <a:extLst>
              <a:ext uri="{FF2B5EF4-FFF2-40B4-BE49-F238E27FC236}">
                <a16:creationId xmlns:a16="http://schemas.microsoft.com/office/drawing/2014/main" id="{38A682F1-405A-9C41-B243-9291405AAC2C}"/>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BAF6F09F-E384-FE4E-B53E-856413B71C70}" type="slidenum">
              <a:rPr lang="en-US" altLang="en-US" sz="1400">
                <a:solidFill>
                  <a:schemeClr val="tx2"/>
                </a:solidFill>
                <a:latin typeface="Arial" panose="020B0604020202020204" pitchFamily="34" charset="0"/>
              </a:rPr>
              <a:pPr>
                <a:spcBef>
                  <a:spcPct val="0"/>
                </a:spcBef>
                <a:buFontTx/>
                <a:buNone/>
              </a:pPr>
              <a:t>88</a:t>
            </a:fld>
            <a:endParaRPr lang="en-US" altLang="en-US" sz="1400">
              <a:solidFill>
                <a:schemeClr val="tx2"/>
              </a:solidFill>
              <a:latin typeface="Arial" panose="020B0604020202020204" pitchFamily="34" charset="0"/>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a:extLst>
              <a:ext uri="{FF2B5EF4-FFF2-40B4-BE49-F238E27FC236}">
                <a16:creationId xmlns:a16="http://schemas.microsoft.com/office/drawing/2014/main" id="{64605C0C-14EA-AD42-A1A0-1DCF2F74CCA3}"/>
              </a:ext>
            </a:extLst>
          </p:cNvPr>
          <p:cNvSpPr>
            <a:spLocks noGrp="1" noChangeArrowheads="1"/>
          </p:cNvSpPr>
          <p:nvPr>
            <p:ph type="title"/>
          </p:nvPr>
        </p:nvSpPr>
        <p:spPr>
          <a:xfrm>
            <a:off x="685800" y="609600"/>
            <a:ext cx="7772400" cy="5410200"/>
          </a:xfrm>
        </p:spPr>
        <p:txBody>
          <a:bodyPr/>
          <a:lstStyle/>
          <a:p>
            <a:pPr eaLnBrk="1" hangingPunct="1"/>
            <a:r>
              <a:rPr lang="en-US" altLang="en-US" sz="3600" b="1"/>
              <a:t>What is required of Managers/Leaders</a:t>
            </a:r>
            <a:br>
              <a:rPr lang="en-US" altLang="en-US" sz="3600" b="1"/>
            </a:br>
            <a:r>
              <a:rPr lang="en-US" altLang="en-US" sz="3600" b="1"/>
              <a:t>in today’s </a:t>
            </a:r>
            <a:br>
              <a:rPr lang="en-US" altLang="en-US" sz="3600" b="1"/>
            </a:br>
            <a:r>
              <a:rPr lang="en-US" altLang="en-US" sz="3600" b="1"/>
              <a:t>Workplace?</a:t>
            </a:r>
          </a:p>
        </p:txBody>
      </p:sp>
      <p:sp>
        <p:nvSpPr>
          <p:cNvPr id="172034" name="Slide Number Placeholder 3">
            <a:extLst>
              <a:ext uri="{FF2B5EF4-FFF2-40B4-BE49-F238E27FC236}">
                <a16:creationId xmlns:a16="http://schemas.microsoft.com/office/drawing/2014/main" id="{C0537C1A-2F3B-E94E-9C42-3804E086433B}"/>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E647F829-2D0E-1040-8336-ABE923A4F5CC}" type="slidenum">
              <a:rPr lang="en-US" altLang="en-US" sz="1400">
                <a:solidFill>
                  <a:srgbClr val="000000"/>
                </a:solidFill>
                <a:latin typeface="Arial" panose="020B0604020202020204" pitchFamily="34" charset="0"/>
              </a:rPr>
              <a:pPr>
                <a:spcBef>
                  <a:spcPct val="0"/>
                </a:spcBef>
                <a:buFontTx/>
                <a:buNone/>
              </a:pPr>
              <a:t>89</a:t>
            </a:fld>
            <a:endParaRPr lang="en-US" altLang="en-US" sz="1400">
              <a:solidFill>
                <a:srgbClr val="000000"/>
              </a:solidFill>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4788C7BE-1091-DB4B-A08C-87B4DE561BDA}"/>
              </a:ext>
            </a:extLst>
          </p:cNvPr>
          <p:cNvSpPr>
            <a:spLocks noGrp="1" noChangeArrowheads="1"/>
          </p:cNvSpPr>
          <p:nvPr>
            <p:ph type="title"/>
          </p:nvPr>
        </p:nvSpPr>
        <p:spPr>
          <a:xfrm>
            <a:off x="685800" y="-1295400"/>
            <a:ext cx="7772400" cy="1143000"/>
          </a:xfrm>
        </p:spPr>
        <p:txBody>
          <a:bodyPr/>
          <a:lstStyle/>
          <a:p>
            <a:endParaRPr lang="en-US" altLang="en-US" sz="5400"/>
          </a:p>
        </p:txBody>
      </p:sp>
      <p:sp>
        <p:nvSpPr>
          <p:cNvPr id="3" name="Content Placeholder 2">
            <a:extLst>
              <a:ext uri="{FF2B5EF4-FFF2-40B4-BE49-F238E27FC236}">
                <a16:creationId xmlns:a16="http://schemas.microsoft.com/office/drawing/2014/main" id="{96FF148A-98F4-E84B-9882-8F7B81C387CA}"/>
              </a:ext>
            </a:extLst>
          </p:cNvPr>
          <p:cNvSpPr>
            <a:spLocks noGrp="1"/>
          </p:cNvSpPr>
          <p:nvPr>
            <p:ph idx="1"/>
          </p:nvPr>
        </p:nvSpPr>
        <p:spPr>
          <a:xfrm>
            <a:off x="685800" y="762000"/>
            <a:ext cx="7772400" cy="4953000"/>
          </a:xfrm>
        </p:spPr>
        <p:txBody>
          <a:bodyPr/>
          <a:lstStyle/>
          <a:p>
            <a:pPr algn="ctr">
              <a:buFont typeface="Times" charset="0"/>
              <a:buChar char="•"/>
              <a:defRPr/>
            </a:pPr>
            <a:endParaRPr lang="en-US" sz="2800" b="1" dirty="0">
              <a:latin typeface="Trebuchet MS"/>
              <a:cs typeface="Trebuchet MS"/>
            </a:endParaRPr>
          </a:p>
          <a:p>
            <a:pPr>
              <a:buClr>
                <a:srgbClr val="660066"/>
              </a:buClr>
              <a:buFont typeface="Wingdings" charset="2"/>
              <a:buChar char="§"/>
              <a:defRPr/>
            </a:pPr>
            <a:r>
              <a:rPr lang="en-US" sz="2800" dirty="0"/>
              <a:t>A) Communicate openly and honestly. Share information in a timely manner.</a:t>
            </a:r>
            <a:br>
              <a:rPr lang="en-US" sz="2800" dirty="0"/>
            </a:br>
            <a:r>
              <a:rPr lang="en-US" sz="2800" dirty="0"/>
              <a:t>B) Communicate in a manipulative manner, such as withholding information or making people wait for necessary information. </a:t>
            </a:r>
          </a:p>
          <a:p>
            <a:pPr>
              <a:buClr>
                <a:srgbClr val="660066"/>
              </a:buClr>
              <a:buFont typeface="Wingdings" charset="2"/>
              <a:buChar char="§"/>
              <a:defRPr/>
            </a:pPr>
            <a:r>
              <a:rPr lang="en-US" sz="2800" dirty="0"/>
              <a:t>A) Set directions, guidelines, and rules that are meaningful, consistent, and flexible. </a:t>
            </a:r>
            <a:br>
              <a:rPr lang="en-US" sz="2800" dirty="0"/>
            </a:br>
            <a:r>
              <a:rPr lang="en-US" sz="2800" dirty="0"/>
              <a:t>B) Change direction frequently and set restrictive, unnecessary, or inconsistent guidelines. </a:t>
            </a:r>
          </a:p>
          <a:p>
            <a:pPr marL="0" indent="0">
              <a:buFont typeface="Times" charset="0"/>
              <a:buNone/>
              <a:defRPr/>
            </a:pPr>
            <a:endParaRPr lang="en-US" sz="2800" dirty="0"/>
          </a:p>
          <a:p>
            <a:pPr marL="0" indent="0" algn="ctr">
              <a:buFont typeface="Times" charset="0"/>
              <a:buNone/>
              <a:defRPr/>
            </a:pPr>
            <a:endParaRPr lang="en-US" sz="2800" dirty="0"/>
          </a:p>
          <a:p>
            <a:pPr marL="0" indent="0" algn="ctr">
              <a:buFont typeface="Times" charset="0"/>
              <a:buNone/>
              <a:defRPr/>
            </a:pPr>
            <a:endParaRPr lang="en-US" sz="2800" dirty="0"/>
          </a:p>
          <a:p>
            <a:pPr algn="ctr">
              <a:buFont typeface="Times" charset="0"/>
              <a:buChar char="•"/>
              <a:defRPr/>
            </a:pPr>
            <a:endParaRPr lang="en-US" sz="2800" b="1" dirty="0">
              <a:latin typeface="Trebuchet MS"/>
              <a:cs typeface="Trebuchet MS"/>
            </a:endParaRPr>
          </a:p>
          <a:p>
            <a:pPr algn="ctr">
              <a:buFont typeface="Times" charset="0"/>
              <a:buChar char="•"/>
              <a:defRPr/>
            </a:pPr>
            <a:endParaRPr lang="en-US" sz="2800" b="1" dirty="0">
              <a:latin typeface="Trebuchet MS"/>
              <a:cs typeface="Trebuchet MS"/>
            </a:endParaRPr>
          </a:p>
          <a:p>
            <a:pPr algn="ctr">
              <a:buFont typeface="Times" charset="0"/>
              <a:buChar char="•"/>
              <a:defRPr/>
            </a:pPr>
            <a:endParaRPr lang="en-US" sz="2800" b="1" dirty="0">
              <a:latin typeface="Trebuchet MS"/>
              <a:cs typeface="Trebuchet MS"/>
            </a:endParaRPr>
          </a:p>
          <a:p>
            <a:pPr algn="ctr">
              <a:buFont typeface="Times" charset="0"/>
              <a:buChar char="•"/>
              <a:defRPr/>
            </a:pPr>
            <a:endParaRPr lang="en-US" sz="4400" b="1" dirty="0">
              <a:latin typeface="Trebuchet MS"/>
              <a:cs typeface="Trebuchet MS"/>
            </a:endParaRPr>
          </a:p>
          <a:p>
            <a:pPr algn="ctr">
              <a:buFont typeface="Times" charset="0"/>
              <a:buChar char="•"/>
              <a:defRPr/>
            </a:pPr>
            <a:endParaRPr lang="en-US" sz="4400" b="1" dirty="0">
              <a:latin typeface="Trebuchet MS"/>
              <a:cs typeface="Trebuchet MS"/>
            </a:endParaRPr>
          </a:p>
        </p:txBody>
      </p:sp>
      <p:sp>
        <p:nvSpPr>
          <p:cNvPr id="32771" name="TextBox 4">
            <a:extLst>
              <a:ext uri="{FF2B5EF4-FFF2-40B4-BE49-F238E27FC236}">
                <a16:creationId xmlns:a16="http://schemas.microsoft.com/office/drawing/2014/main" id="{058957FB-B307-534B-BBDB-02C231B089D4}"/>
              </a:ext>
            </a:extLst>
          </p:cNvPr>
          <p:cNvSpPr txBox="1">
            <a:spLocks noChangeArrowheads="1"/>
          </p:cNvSpPr>
          <p:nvPr/>
        </p:nvSpPr>
        <p:spPr bwMode="auto">
          <a:xfrm>
            <a:off x="533400" y="265113"/>
            <a:ext cx="81327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800" b="1">
                <a:latin typeface="New York" pitchFamily="1" charset="0"/>
              </a:rPr>
              <a:t>A. Right Action vs. B. Management Malpractice</a:t>
            </a:r>
          </a:p>
          <a:p>
            <a:pPr>
              <a:spcBef>
                <a:spcPct val="0"/>
              </a:spcBef>
              <a:buFontTx/>
              <a:buNone/>
            </a:pPr>
            <a:endParaRPr lang="en-US" altLang="en-US" sz="2800" b="1">
              <a:latin typeface="New York" pitchFamily="1" charset="0"/>
            </a:endParaRPr>
          </a:p>
        </p:txBody>
      </p:sp>
      <p:sp>
        <p:nvSpPr>
          <p:cNvPr id="32772" name="Slide Number Placeholder 3">
            <a:extLst>
              <a:ext uri="{FF2B5EF4-FFF2-40B4-BE49-F238E27FC236}">
                <a16:creationId xmlns:a16="http://schemas.microsoft.com/office/drawing/2014/main" id="{21A11ACB-DC32-334E-8C76-4E23A6AFE32C}"/>
              </a:ext>
            </a:extLst>
          </p:cNvPr>
          <p:cNvSpPr>
            <a:spLocks noGrp="1"/>
          </p:cNvSpPr>
          <p:nvPr>
            <p:ph type="sldNum" sz="quarter" idx="12"/>
          </p:nvPr>
        </p:nvSpPr>
        <p:spPr>
          <a:xfrm>
            <a:off x="7620000" y="6245225"/>
            <a:ext cx="1066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67ABA82A-5193-F843-A4F1-7A5EC9FF8852}" type="slidenum">
              <a:rPr lang="en-US" altLang="en-US" sz="1400">
                <a:solidFill>
                  <a:schemeClr val="tx2"/>
                </a:solidFill>
                <a:latin typeface="Arial" panose="020B0604020202020204" pitchFamily="34" charset="0"/>
              </a:rPr>
              <a:pPr>
                <a:spcBef>
                  <a:spcPct val="0"/>
                </a:spcBef>
                <a:buFontTx/>
                <a:buNone/>
              </a:pPr>
              <a:t>9</a:t>
            </a:fld>
            <a:endParaRPr lang="en-US" altLang="en-US" sz="1400">
              <a:solidFill>
                <a:schemeClr val="tx2"/>
              </a:solidFill>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0825E56-20EC-334E-83BD-E8D791D699C1}"/>
              </a:ext>
            </a:extLst>
          </p:cNvPr>
          <p:cNvSpPr>
            <a:spLocks noGrp="1" noChangeArrowheads="1"/>
          </p:cNvSpPr>
          <p:nvPr>
            <p:ph type="body" sz="half" idx="2"/>
          </p:nvPr>
        </p:nvSpPr>
        <p:spPr>
          <a:xfrm>
            <a:off x="1600200" y="0"/>
            <a:ext cx="5410200" cy="3276600"/>
          </a:xfrm>
        </p:spPr>
        <p:txBody>
          <a:bodyPr/>
          <a:lstStyle/>
          <a:p>
            <a:pPr algn="ctr" eaLnBrk="1" hangingPunct="1">
              <a:lnSpc>
                <a:spcPct val="90000"/>
              </a:lnSpc>
              <a:buFontTx/>
              <a:buNone/>
              <a:defRPr/>
            </a:pPr>
            <a:r>
              <a:rPr lang="en-US" sz="2400" dirty="0">
                <a:latin typeface="Arial Black" charset="0"/>
                <a:cs typeface="+mn-cs"/>
              </a:rPr>
              <a:t>Teacher</a:t>
            </a:r>
          </a:p>
          <a:p>
            <a:pPr algn="ctr" eaLnBrk="1" hangingPunct="1">
              <a:lnSpc>
                <a:spcPct val="90000"/>
              </a:lnSpc>
              <a:buFontTx/>
              <a:buNone/>
              <a:defRPr/>
            </a:pPr>
            <a:r>
              <a:rPr lang="en-US" sz="2400" dirty="0">
                <a:latin typeface="Arial Black" charset="0"/>
                <a:cs typeface="+mn-cs"/>
              </a:rPr>
              <a:t>Advisor</a:t>
            </a:r>
          </a:p>
          <a:p>
            <a:pPr algn="ctr" eaLnBrk="1" hangingPunct="1">
              <a:lnSpc>
                <a:spcPct val="90000"/>
              </a:lnSpc>
              <a:buFontTx/>
              <a:buNone/>
              <a:defRPr/>
            </a:pPr>
            <a:r>
              <a:rPr lang="en-US" sz="2400" dirty="0">
                <a:latin typeface="Arial Black" charset="0"/>
                <a:cs typeface="+mn-cs"/>
              </a:rPr>
              <a:t>Listener</a:t>
            </a:r>
          </a:p>
          <a:p>
            <a:pPr algn="ctr" eaLnBrk="1" hangingPunct="1">
              <a:lnSpc>
                <a:spcPct val="90000"/>
              </a:lnSpc>
              <a:buFontTx/>
              <a:buNone/>
              <a:defRPr/>
            </a:pPr>
            <a:r>
              <a:rPr lang="en-US" sz="2400" dirty="0">
                <a:latin typeface="Arial Black" charset="0"/>
                <a:cs typeface="+mn-cs"/>
              </a:rPr>
              <a:t>Coach</a:t>
            </a:r>
          </a:p>
          <a:p>
            <a:pPr algn="ctr" eaLnBrk="1" hangingPunct="1">
              <a:lnSpc>
                <a:spcPct val="90000"/>
              </a:lnSpc>
              <a:buFontTx/>
              <a:buNone/>
              <a:defRPr/>
            </a:pPr>
            <a:r>
              <a:rPr lang="en-US" sz="2400" dirty="0">
                <a:latin typeface="Arial Black" charset="0"/>
                <a:cs typeface="+mn-cs"/>
              </a:rPr>
              <a:t>Loves to help others succeed</a:t>
            </a:r>
          </a:p>
          <a:p>
            <a:pPr algn="ctr" eaLnBrk="1" hangingPunct="1">
              <a:lnSpc>
                <a:spcPct val="90000"/>
              </a:lnSpc>
              <a:buFontTx/>
              <a:buNone/>
              <a:defRPr/>
            </a:pPr>
            <a:r>
              <a:rPr lang="en-US" sz="2400" dirty="0">
                <a:latin typeface="Arial Black" charset="0"/>
                <a:cs typeface="+mn-cs"/>
              </a:rPr>
              <a:t>Appreciator while focusing on results</a:t>
            </a:r>
          </a:p>
          <a:p>
            <a:pPr algn="ctr" eaLnBrk="1" hangingPunct="1">
              <a:lnSpc>
                <a:spcPct val="90000"/>
              </a:lnSpc>
              <a:buFontTx/>
              <a:buNone/>
              <a:defRPr/>
            </a:pPr>
            <a:r>
              <a:rPr lang="en-US" sz="2400" dirty="0">
                <a:latin typeface="Arial Black" charset="0"/>
                <a:cs typeface="+mn-cs"/>
              </a:rPr>
              <a:t>Treats people equally by treating them differently</a:t>
            </a:r>
          </a:p>
          <a:p>
            <a:pPr algn="ctr" eaLnBrk="1" hangingPunct="1">
              <a:lnSpc>
                <a:spcPct val="90000"/>
              </a:lnSpc>
              <a:buFontTx/>
              <a:buNone/>
              <a:defRPr/>
            </a:pPr>
            <a:r>
              <a:rPr lang="en-US" sz="2400" dirty="0">
                <a:latin typeface="Arial Black" charset="0"/>
                <a:cs typeface="+mn-cs"/>
              </a:rPr>
              <a:t>Open to difference</a:t>
            </a:r>
          </a:p>
          <a:p>
            <a:pPr algn="ctr" eaLnBrk="1" hangingPunct="1">
              <a:lnSpc>
                <a:spcPct val="90000"/>
              </a:lnSpc>
              <a:buFontTx/>
              <a:buNone/>
              <a:defRPr/>
            </a:pPr>
            <a:r>
              <a:rPr lang="en-US" sz="2400" dirty="0">
                <a:latin typeface="Arial Black" charset="0"/>
                <a:cs typeface="+mn-cs"/>
              </a:rPr>
              <a:t>Builds leaders</a:t>
            </a:r>
          </a:p>
          <a:p>
            <a:pPr algn="ctr" eaLnBrk="1" hangingPunct="1">
              <a:lnSpc>
                <a:spcPct val="90000"/>
              </a:lnSpc>
              <a:buFontTx/>
              <a:buNone/>
              <a:defRPr/>
            </a:pPr>
            <a:r>
              <a:rPr lang="en-US" sz="2400" dirty="0">
                <a:latin typeface="Arial Black" charset="0"/>
                <a:cs typeface="+mn-cs"/>
              </a:rPr>
              <a:t>Facilitates Constructive Conflict</a:t>
            </a:r>
          </a:p>
          <a:p>
            <a:pPr algn="ctr" eaLnBrk="1" hangingPunct="1">
              <a:lnSpc>
                <a:spcPct val="90000"/>
              </a:lnSpc>
              <a:buFontTx/>
              <a:buNone/>
              <a:defRPr/>
            </a:pPr>
            <a:r>
              <a:rPr lang="en-US" sz="2400" dirty="0">
                <a:latin typeface="Arial Black" charset="0"/>
                <a:cs typeface="+mn-cs"/>
              </a:rPr>
              <a:t>Respectful, Caring, Demanding, holds people accountable to high standards</a:t>
            </a:r>
          </a:p>
          <a:p>
            <a:pPr algn="ctr" eaLnBrk="1" hangingPunct="1">
              <a:lnSpc>
                <a:spcPct val="90000"/>
              </a:lnSpc>
              <a:buFontTx/>
              <a:buNone/>
              <a:defRPr/>
            </a:pPr>
            <a:r>
              <a:rPr lang="en-US" sz="2400" dirty="0">
                <a:latin typeface="Arial Black" charset="0"/>
                <a:cs typeface="+mn-cs"/>
              </a:rPr>
              <a:t>Energetic Energizer</a:t>
            </a:r>
          </a:p>
          <a:p>
            <a:pPr algn="ctr" eaLnBrk="1" hangingPunct="1">
              <a:lnSpc>
                <a:spcPct val="90000"/>
              </a:lnSpc>
              <a:buFontTx/>
              <a:buNone/>
              <a:defRPr/>
            </a:pPr>
            <a:endParaRPr lang="en-US" sz="6000" dirty="0">
              <a:solidFill>
                <a:schemeClr val="accent2"/>
              </a:solidFill>
              <a:latin typeface="Arial Black" charset="0"/>
              <a:cs typeface="+mn-cs"/>
            </a:endParaRPr>
          </a:p>
        </p:txBody>
      </p:sp>
      <p:sp>
        <p:nvSpPr>
          <p:cNvPr id="174082" name="Slide Number Placeholder 1">
            <a:extLst>
              <a:ext uri="{FF2B5EF4-FFF2-40B4-BE49-F238E27FC236}">
                <a16:creationId xmlns:a16="http://schemas.microsoft.com/office/drawing/2014/main" id="{C08BE4FA-1F4E-2046-874B-7EC37839568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A45EED6C-2A45-8C48-AE3B-9BDA9644425F}" type="slidenum">
              <a:rPr lang="en-US" altLang="en-US" sz="1400">
                <a:solidFill>
                  <a:schemeClr val="tx2"/>
                </a:solidFill>
                <a:latin typeface="Arial" panose="020B0604020202020204" pitchFamily="34" charset="0"/>
              </a:rPr>
              <a:pPr>
                <a:spcBef>
                  <a:spcPct val="0"/>
                </a:spcBef>
                <a:buFontTx/>
                <a:buNone/>
              </a:pPr>
              <a:t>90</a:t>
            </a:fld>
            <a:endParaRPr lang="en-US" altLang="en-US" sz="1400">
              <a:solidFill>
                <a:schemeClr val="tx2"/>
              </a:solidFill>
              <a:latin typeface="Arial" panose="020B0604020202020204" pitchFamily="34" charset="0"/>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0825E56-20EC-334E-83BD-E8D791D699C1}"/>
              </a:ext>
            </a:extLst>
          </p:cNvPr>
          <p:cNvSpPr>
            <a:spLocks noGrp="1" noChangeArrowheads="1"/>
          </p:cNvSpPr>
          <p:nvPr>
            <p:ph type="body" sz="half" idx="2"/>
          </p:nvPr>
        </p:nvSpPr>
        <p:spPr>
          <a:xfrm>
            <a:off x="1600200" y="1066800"/>
            <a:ext cx="5410200" cy="3276600"/>
          </a:xfrm>
        </p:spPr>
        <p:txBody>
          <a:bodyPr/>
          <a:lstStyle/>
          <a:p>
            <a:pPr algn="ctr" eaLnBrk="1" hangingPunct="1">
              <a:lnSpc>
                <a:spcPct val="90000"/>
              </a:lnSpc>
              <a:buFontTx/>
              <a:buNone/>
              <a:defRPr/>
            </a:pPr>
            <a:r>
              <a:rPr lang="en-US" sz="6000" dirty="0">
                <a:solidFill>
                  <a:schemeClr val="accent2"/>
                </a:solidFill>
                <a:latin typeface="Arial Black" charset="0"/>
                <a:cs typeface="+mn-cs"/>
              </a:rPr>
              <a:t>Raw </a:t>
            </a:r>
          </a:p>
          <a:p>
            <a:pPr algn="ctr" eaLnBrk="1" hangingPunct="1">
              <a:lnSpc>
                <a:spcPct val="90000"/>
              </a:lnSpc>
              <a:buFontTx/>
              <a:buNone/>
              <a:defRPr/>
            </a:pPr>
            <a:r>
              <a:rPr lang="en-US" sz="6000" dirty="0">
                <a:solidFill>
                  <a:schemeClr val="accent2"/>
                </a:solidFill>
                <a:latin typeface="Arial Black" charset="0"/>
                <a:cs typeface="+mn-cs"/>
              </a:rPr>
              <a:t>Intelligence</a:t>
            </a:r>
          </a:p>
          <a:p>
            <a:pPr algn="ctr" eaLnBrk="1" hangingPunct="1">
              <a:lnSpc>
                <a:spcPct val="90000"/>
              </a:lnSpc>
              <a:buFontTx/>
              <a:buNone/>
              <a:defRPr/>
            </a:pPr>
            <a:endParaRPr lang="en-US" sz="6000" dirty="0">
              <a:solidFill>
                <a:schemeClr val="accent2"/>
              </a:solidFill>
              <a:latin typeface="Arial Black" charset="0"/>
              <a:cs typeface="+mn-cs"/>
            </a:endParaRPr>
          </a:p>
          <a:p>
            <a:pPr algn="ctr" eaLnBrk="1" hangingPunct="1">
              <a:lnSpc>
                <a:spcPct val="90000"/>
              </a:lnSpc>
              <a:buFontTx/>
              <a:buNone/>
              <a:defRPr/>
            </a:pPr>
            <a:r>
              <a:rPr lang="en-US" sz="6000" dirty="0">
                <a:solidFill>
                  <a:schemeClr val="accent2"/>
                </a:solidFill>
                <a:latin typeface="Arial Black" charset="0"/>
                <a:cs typeface="+mn-cs"/>
              </a:rPr>
              <a:t>Capacity </a:t>
            </a:r>
          </a:p>
          <a:p>
            <a:pPr algn="ctr" eaLnBrk="1" hangingPunct="1">
              <a:lnSpc>
                <a:spcPct val="90000"/>
              </a:lnSpc>
              <a:buFontTx/>
              <a:buNone/>
              <a:defRPr/>
            </a:pPr>
            <a:r>
              <a:rPr lang="en-US" sz="6000" dirty="0">
                <a:solidFill>
                  <a:schemeClr val="accent2"/>
                </a:solidFill>
                <a:latin typeface="Arial Black" charset="0"/>
                <a:cs typeface="+mn-cs"/>
              </a:rPr>
              <a:t>Building</a:t>
            </a:r>
          </a:p>
        </p:txBody>
      </p:sp>
      <p:sp>
        <p:nvSpPr>
          <p:cNvPr id="176130" name="Slide Number Placeholder 1">
            <a:extLst>
              <a:ext uri="{FF2B5EF4-FFF2-40B4-BE49-F238E27FC236}">
                <a16:creationId xmlns:a16="http://schemas.microsoft.com/office/drawing/2014/main" id="{7007529A-9442-234B-9C7D-D0B83AD85D1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8CFFF120-0970-6746-A350-30BD7F2A9CAC}" type="slidenum">
              <a:rPr lang="en-US" altLang="en-US" sz="1400">
                <a:solidFill>
                  <a:schemeClr val="tx2"/>
                </a:solidFill>
                <a:latin typeface="Arial" panose="020B0604020202020204" pitchFamily="34" charset="0"/>
              </a:rPr>
              <a:pPr>
                <a:spcBef>
                  <a:spcPct val="0"/>
                </a:spcBef>
                <a:buFontTx/>
                <a:buNone/>
              </a:pPr>
              <a:t>91</a:t>
            </a:fld>
            <a:endParaRPr lang="en-US" altLang="en-US" sz="1400">
              <a:solidFill>
                <a:schemeClr val="tx2"/>
              </a:solidFill>
              <a:latin typeface="Arial" panose="020B0604020202020204" pitchFamily="34" charset="0"/>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itle 3">
            <a:extLst>
              <a:ext uri="{FF2B5EF4-FFF2-40B4-BE49-F238E27FC236}">
                <a16:creationId xmlns:a16="http://schemas.microsoft.com/office/drawing/2014/main" id="{ED2A5190-7167-8545-8FC0-596D251D99DE}"/>
              </a:ext>
            </a:extLst>
          </p:cNvPr>
          <p:cNvSpPr>
            <a:spLocks noGrp="1" noChangeArrowheads="1"/>
          </p:cNvSpPr>
          <p:nvPr>
            <p:ph type="title"/>
          </p:nvPr>
        </p:nvSpPr>
        <p:spPr/>
        <p:txBody>
          <a:bodyPr/>
          <a:lstStyle/>
          <a:p>
            <a:r>
              <a:rPr lang="en-US" altLang="en-US"/>
              <a:t>Maslow’s Hierarchy of Needs</a:t>
            </a:r>
          </a:p>
        </p:txBody>
      </p:sp>
      <p:pic>
        <p:nvPicPr>
          <p:cNvPr id="178178" name="Content Placeholder 5">
            <a:extLst>
              <a:ext uri="{FF2B5EF4-FFF2-40B4-BE49-F238E27FC236}">
                <a16:creationId xmlns:a16="http://schemas.microsoft.com/office/drawing/2014/main" id="{039B63E6-A183-2242-9434-4E175BB23E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71600" y="1828800"/>
            <a:ext cx="6477000" cy="4724400"/>
          </a:xfrm>
        </p:spPr>
      </p:pic>
    </p:spTree>
  </p:cSld>
  <p:clrMapOvr>
    <a:masterClrMapping/>
  </p:clrMapOvr>
  <p:transition spd="slow" advClick="0" advTm="400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a:extLst>
              <a:ext uri="{FF2B5EF4-FFF2-40B4-BE49-F238E27FC236}">
                <a16:creationId xmlns:a16="http://schemas.microsoft.com/office/drawing/2014/main" id="{A3B536E8-39B4-4F43-9D4E-8B822C05BEFC}"/>
              </a:ext>
            </a:extLst>
          </p:cNvPr>
          <p:cNvSpPr>
            <a:spLocks noGrp="1" noChangeArrowheads="1"/>
          </p:cNvSpPr>
          <p:nvPr>
            <p:ph type="ctrTitle"/>
          </p:nvPr>
        </p:nvSpPr>
        <p:spPr>
          <a:xfrm>
            <a:off x="838200" y="0"/>
            <a:ext cx="7467600" cy="6858000"/>
          </a:xfrm>
        </p:spPr>
        <p:txBody>
          <a:bodyPr/>
          <a:lstStyle/>
          <a:p>
            <a:pPr marL="182563"/>
            <a:r>
              <a:rPr lang="en-US" altLang="en-US" sz="3600">
                <a:solidFill>
                  <a:srgbClr val="1B221A"/>
                </a:solidFill>
                <a:latin typeface="Times New Roman" panose="02020603050405020304" pitchFamily="18" charset="0"/>
              </a:rPr>
              <a:t>Utilizing full potential is called Self-Actualization or Enlightenment.</a:t>
            </a:r>
            <a:br>
              <a:rPr lang="en-US" altLang="en-US" sz="3600">
                <a:solidFill>
                  <a:srgbClr val="1B221A"/>
                </a:solidFill>
                <a:latin typeface="Times New Roman" panose="02020603050405020304" pitchFamily="18" charset="0"/>
              </a:rPr>
            </a:br>
            <a:r>
              <a:rPr lang="en-US" altLang="en-US" sz="3600">
                <a:solidFill>
                  <a:srgbClr val="1B221A"/>
                </a:solidFill>
                <a:latin typeface="Times New Roman" panose="02020603050405020304" pitchFamily="18" charset="0"/>
              </a:rPr>
              <a:t>“Enlightenment can be described as the ultimate development of what we ordinarily consider to be the most valuable qualities of human life. This state is open to everyone starting from any level of consciousness.”</a:t>
            </a:r>
            <a:br>
              <a:rPr lang="en-US" altLang="en-US" sz="3600">
                <a:solidFill>
                  <a:srgbClr val="1B221A"/>
                </a:solidFill>
                <a:latin typeface="Times New Roman" panose="02020603050405020304" pitchFamily="18" charset="0"/>
              </a:rPr>
            </a:br>
            <a:r>
              <a:rPr lang="en-US" altLang="en-US" sz="3600">
                <a:solidFill>
                  <a:srgbClr val="1B221A"/>
                </a:solidFill>
                <a:latin typeface="Times New Roman" panose="02020603050405020304" pitchFamily="18" charset="0"/>
              </a:rPr>
              <a:t>(Maharishi,Wallace,Domash1971)</a:t>
            </a:r>
          </a:p>
        </p:txBody>
      </p:sp>
      <p:sp>
        <p:nvSpPr>
          <p:cNvPr id="179202" name="Slide Number Placeholder 1">
            <a:extLst>
              <a:ext uri="{FF2B5EF4-FFF2-40B4-BE49-F238E27FC236}">
                <a16:creationId xmlns:a16="http://schemas.microsoft.com/office/drawing/2014/main" id="{EE38040B-2BB7-8B4A-AEC3-3B2AB1125A5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fld id="{D90360BE-781A-6045-A0D4-5E3645C99AFA}" type="slidenum">
              <a:rPr lang="en-US" altLang="en-US" sz="1200">
                <a:solidFill>
                  <a:srgbClr val="898989"/>
                </a:solidFill>
                <a:latin typeface="Arial" panose="020B0604020202020204" pitchFamily="34" charset="0"/>
              </a:rPr>
              <a:pPr>
                <a:spcBef>
                  <a:spcPct val="0"/>
                </a:spcBef>
                <a:buFontTx/>
                <a:buNone/>
              </a:pPr>
              <a:t>93</a:t>
            </a:fld>
            <a:endParaRPr lang="en-US" altLang="en-US" sz="1200">
              <a:solidFill>
                <a:srgbClr val="898989"/>
              </a:solidFill>
              <a:latin typeface="Arial" panose="020B0604020202020204" pitchFamily="34" charset="0"/>
            </a:endParaRPr>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E19E43-AF97-9642-AD36-598DD941292B}"/>
              </a:ext>
            </a:extLst>
          </p:cNvPr>
          <p:cNvSpPr>
            <a:spLocks noGrp="1"/>
          </p:cNvSpPr>
          <p:nvPr>
            <p:ph idx="1"/>
          </p:nvPr>
        </p:nvSpPr>
        <p:spPr>
          <a:xfrm>
            <a:off x="457200" y="1447800"/>
            <a:ext cx="8229600" cy="4926013"/>
          </a:xfrm>
        </p:spPr>
        <p:txBody>
          <a:bodyPr/>
          <a:lstStyle/>
          <a:p>
            <a:pPr marL="0" indent="0">
              <a:spcAft>
                <a:spcPts val="1200"/>
              </a:spcAft>
              <a:buFont typeface="Wingdings" charset="0"/>
              <a:buNone/>
              <a:defRPr/>
            </a:pPr>
            <a:r>
              <a:rPr lang="en-US" b="1" dirty="0">
                <a:latin typeface="Times New Roman"/>
                <a:cs typeface="Times New Roman"/>
              </a:rPr>
              <a:t>Increased self-actualization through Transcendental Meditation in contrast to other procedures as demonstrated by meta-analysis.</a:t>
            </a:r>
          </a:p>
          <a:p>
            <a:pPr marL="457200" indent="-457200">
              <a:buFont typeface="Wingdings" charset="0"/>
              <a:buChar char="§"/>
              <a:defRPr/>
            </a:pPr>
            <a:r>
              <a:rPr lang="en-US" dirty="0">
                <a:latin typeface="Times New Roman"/>
                <a:cs typeface="Times New Roman"/>
              </a:rPr>
              <a:t>Statistical review of 42 independent research results: TM program was found to be four times as effective as other meditation and relaxation procedures in increasing self-actualization. </a:t>
            </a:r>
          </a:p>
          <a:p>
            <a:pPr>
              <a:defRPr/>
            </a:pPr>
            <a:endParaRPr lang="en-US" dirty="0">
              <a:latin typeface="Times New Roman"/>
              <a:cs typeface="Times New Roman"/>
            </a:endParaRPr>
          </a:p>
        </p:txBody>
      </p:sp>
      <p:sp>
        <p:nvSpPr>
          <p:cNvPr id="181250" name="Title 2">
            <a:extLst>
              <a:ext uri="{FF2B5EF4-FFF2-40B4-BE49-F238E27FC236}">
                <a16:creationId xmlns:a16="http://schemas.microsoft.com/office/drawing/2014/main" id="{04013C2C-CE02-5C45-9FA3-867AFAE7EA48}"/>
              </a:ext>
            </a:extLst>
          </p:cNvPr>
          <p:cNvSpPr>
            <a:spLocks noGrp="1" noChangeArrowheads="1"/>
          </p:cNvSpPr>
          <p:nvPr>
            <p:ph type="title"/>
          </p:nvPr>
        </p:nvSpPr>
        <p:spPr>
          <a:xfrm>
            <a:off x="533400" y="19050"/>
            <a:ext cx="8458200" cy="1143000"/>
          </a:xfrm>
        </p:spPr>
        <p:txBody>
          <a:bodyPr/>
          <a:lstStyle/>
          <a:p>
            <a:r>
              <a:rPr lang="en-US" altLang="en-US" sz="4000">
                <a:latin typeface="Times New Roman" panose="02020603050405020304" pitchFamily="18" charset="0"/>
                <a:cs typeface="Times New Roman" panose="02020603050405020304" pitchFamily="18" charset="0"/>
              </a:rPr>
              <a:t>Increased Self-Actualization Through </a:t>
            </a:r>
            <a:r>
              <a:rPr lang="en-US" altLang="en-US" i="1">
                <a:latin typeface="Times New Roman" panose="02020603050405020304" pitchFamily="18" charset="0"/>
                <a:cs typeface="Times New Roman" panose="02020603050405020304" pitchFamily="18" charset="0"/>
              </a:rPr>
              <a:t>Transcendental Meditation </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itle 1">
            <a:extLst>
              <a:ext uri="{FF2B5EF4-FFF2-40B4-BE49-F238E27FC236}">
                <a16:creationId xmlns:a16="http://schemas.microsoft.com/office/drawing/2014/main" id="{44697272-AD49-4848-8537-B882A0B24EE1}"/>
              </a:ext>
            </a:extLst>
          </p:cNvPr>
          <p:cNvSpPr>
            <a:spLocks noGrp="1" noChangeArrowheads="1"/>
          </p:cNvSpPr>
          <p:nvPr>
            <p:ph type="title"/>
          </p:nvPr>
        </p:nvSpPr>
        <p:spPr>
          <a:xfrm>
            <a:off x="685800" y="0"/>
            <a:ext cx="7772400" cy="1143000"/>
          </a:xfrm>
        </p:spPr>
        <p:txBody>
          <a:bodyPr/>
          <a:lstStyle/>
          <a:p>
            <a:r>
              <a:rPr lang="en-US" altLang="en-US" sz="4000">
                <a:latin typeface="Times New Roman" panose="02020603050405020304" pitchFamily="18" charset="0"/>
                <a:cs typeface="Times New Roman" panose="02020603050405020304" pitchFamily="18" charset="0"/>
              </a:rPr>
              <a:t>Personal Orientation Inventory</a:t>
            </a:r>
            <a:br>
              <a:rPr lang="en-US" altLang="en-US" sz="4000">
                <a:latin typeface="Times New Roman" panose="02020603050405020304" pitchFamily="18" charset="0"/>
                <a:cs typeface="Times New Roman" panose="02020603050405020304" pitchFamily="18" charset="0"/>
              </a:rPr>
            </a:br>
            <a:r>
              <a:rPr lang="en-US" altLang="en-US" sz="4000">
                <a:latin typeface="Times New Roman" panose="02020603050405020304" pitchFamily="18" charset="0"/>
                <a:cs typeface="Times New Roman" panose="02020603050405020304" pitchFamily="18" charset="0"/>
              </a:rPr>
              <a:t>E.L. Shostrom</a:t>
            </a:r>
          </a:p>
        </p:txBody>
      </p:sp>
      <p:sp>
        <p:nvSpPr>
          <p:cNvPr id="182274" name="Content Placeholder 2">
            <a:extLst>
              <a:ext uri="{FF2B5EF4-FFF2-40B4-BE49-F238E27FC236}">
                <a16:creationId xmlns:a16="http://schemas.microsoft.com/office/drawing/2014/main" id="{C8B6E679-1153-A74D-8A97-208813E112F7}"/>
              </a:ext>
            </a:extLst>
          </p:cNvPr>
          <p:cNvSpPr>
            <a:spLocks noGrp="1" noChangeArrowheads="1"/>
          </p:cNvSpPr>
          <p:nvPr>
            <p:ph idx="1"/>
          </p:nvPr>
        </p:nvSpPr>
        <p:spPr>
          <a:xfrm>
            <a:off x="228600" y="1143000"/>
            <a:ext cx="8763000" cy="5078413"/>
          </a:xfrm>
        </p:spPr>
        <p:txBody>
          <a:bodyPr/>
          <a:lstStyle/>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Ability to live in the present. </a:t>
            </a:r>
          </a:p>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Increased inner-directedness.</a:t>
            </a:r>
          </a:p>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Independence and self-supportiveness. </a:t>
            </a:r>
          </a:p>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Holding values of self-actualizing people.</a:t>
            </a:r>
          </a:p>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Increased flexibility.</a:t>
            </a:r>
          </a:p>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Increased spontaneity.</a:t>
            </a:r>
          </a:p>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Increased self-regard.</a:t>
            </a:r>
          </a:p>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Increased self-acceptance.</a:t>
            </a:r>
          </a:p>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See man as essentially good.</a:t>
            </a:r>
          </a:p>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Increased synergy.</a:t>
            </a:r>
          </a:p>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Increased acceptance of feelings.</a:t>
            </a:r>
          </a:p>
          <a:p>
            <a:pPr marL="457200" indent="-457200">
              <a:spcBef>
                <a:spcPct val="0"/>
              </a:spcBef>
              <a:buFont typeface="Wingdings" pitchFamily="2" charset="2"/>
              <a:buChar char="§"/>
            </a:pPr>
            <a:r>
              <a:rPr lang="en-US" altLang="en-US" sz="2800">
                <a:latin typeface="Times New Roman" panose="02020603050405020304" pitchFamily="18" charset="0"/>
                <a:cs typeface="Times New Roman" panose="02020603050405020304" pitchFamily="18" charset="0"/>
              </a:rPr>
              <a:t>Increased capacity for warm interpersonal relationships.</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297" name="Group 2">
            <a:extLst>
              <a:ext uri="{FF2B5EF4-FFF2-40B4-BE49-F238E27FC236}">
                <a16:creationId xmlns:a16="http://schemas.microsoft.com/office/drawing/2014/main" id="{428710F9-4C51-5648-A9BC-65D09395FE00}"/>
              </a:ext>
            </a:extLst>
          </p:cNvPr>
          <p:cNvGrpSpPr>
            <a:grpSpLocks/>
          </p:cNvGrpSpPr>
          <p:nvPr/>
        </p:nvGrpSpPr>
        <p:grpSpPr bwMode="auto">
          <a:xfrm>
            <a:off x="79375" y="1692275"/>
            <a:ext cx="9064625" cy="4908550"/>
            <a:chOff x="-162" y="0"/>
            <a:chExt cx="7614" cy="4123"/>
          </a:xfrm>
        </p:grpSpPr>
        <p:sp>
          <p:nvSpPr>
            <p:cNvPr id="183299" name="Text Box 3">
              <a:extLst>
                <a:ext uri="{FF2B5EF4-FFF2-40B4-BE49-F238E27FC236}">
                  <a16:creationId xmlns:a16="http://schemas.microsoft.com/office/drawing/2014/main" id="{3B7BFFBE-6679-884A-925C-7206750B4DE9}"/>
                </a:ext>
              </a:extLst>
            </p:cNvPr>
            <p:cNvSpPr txBox="1">
              <a:spLocks noChangeArrowheads="1"/>
            </p:cNvSpPr>
            <p:nvPr/>
          </p:nvSpPr>
          <p:spPr bwMode="auto">
            <a:xfrm>
              <a:off x="702" y="0"/>
              <a:ext cx="5022"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50000"/>
                </a:spcBef>
                <a:buFontTx/>
                <a:buNone/>
              </a:pPr>
              <a:r>
                <a:rPr lang="en-US" altLang="en-US" sz="2100" b="1">
                  <a:latin typeface="Helvetica" pitchFamily="2" charset="0"/>
                  <a:ea typeface="Osaka"/>
                  <a:cs typeface="Osaka"/>
                </a:rPr>
                <a:t>Increased Self Actualization</a:t>
              </a:r>
              <a:endParaRPr lang="en-US" altLang="en-US" sz="1800" b="1">
                <a:latin typeface="Helvetica" pitchFamily="2" charset="0"/>
                <a:ea typeface="Osaka"/>
                <a:cs typeface="Osaka"/>
              </a:endParaRPr>
            </a:p>
            <a:p>
              <a:pPr algn="ctr">
                <a:spcBef>
                  <a:spcPct val="50000"/>
                </a:spcBef>
                <a:buFontTx/>
                <a:buNone/>
              </a:pPr>
              <a:r>
                <a:rPr lang="en-US" altLang="en-US" sz="1800">
                  <a:latin typeface="Helvetica" pitchFamily="2" charset="0"/>
                  <a:ea typeface="Osaka"/>
                  <a:cs typeface="Osaka"/>
                </a:rPr>
                <a:t>Meta-analysis of 42 studies</a:t>
              </a:r>
            </a:p>
          </p:txBody>
        </p:sp>
        <p:sp>
          <p:nvSpPr>
            <p:cNvPr id="31747" name="Text Box 4">
              <a:extLst>
                <a:ext uri="{FF2B5EF4-FFF2-40B4-BE49-F238E27FC236}">
                  <a16:creationId xmlns:a16="http://schemas.microsoft.com/office/drawing/2014/main" id="{E1511EE6-8F5C-F84C-A212-344E9D9A7E48}"/>
                </a:ext>
              </a:extLst>
            </p:cNvPr>
            <p:cNvSpPr txBox="1">
              <a:spLocks noChangeArrowheads="1"/>
            </p:cNvSpPr>
            <p:nvPr/>
          </p:nvSpPr>
          <p:spPr bwMode="auto">
            <a:xfrm>
              <a:off x="-162" y="3216"/>
              <a:ext cx="761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3200">
                  <a:solidFill>
                    <a:schemeClr val="tx1"/>
                  </a:solidFill>
                  <a:latin typeface="Myriad Pro" charset="0"/>
                  <a:ea typeface="ＭＳ Ｐゴシック" charset="-128"/>
                </a:defRPr>
              </a:lvl1pPr>
              <a:lvl2pPr marL="742950" indent="-285750" eaLnBrk="0" hangingPunct="0">
                <a:defRPr sz="3200">
                  <a:solidFill>
                    <a:schemeClr val="tx1"/>
                  </a:solidFill>
                  <a:latin typeface="Myriad Pro" charset="0"/>
                  <a:ea typeface="ＭＳ Ｐゴシック" charset="-128"/>
                </a:defRPr>
              </a:lvl2pPr>
              <a:lvl3pPr marL="1143000" indent="-228600" eaLnBrk="0" hangingPunct="0">
                <a:defRPr sz="3200">
                  <a:solidFill>
                    <a:schemeClr val="tx1"/>
                  </a:solidFill>
                  <a:latin typeface="Myriad Pro" charset="0"/>
                  <a:ea typeface="ＭＳ Ｐゴシック" charset="-128"/>
                </a:defRPr>
              </a:lvl3pPr>
              <a:lvl4pPr marL="1600200" indent="-228600" eaLnBrk="0" hangingPunct="0">
                <a:defRPr sz="3200">
                  <a:solidFill>
                    <a:schemeClr val="tx1"/>
                  </a:solidFill>
                  <a:latin typeface="Myriad Pro" charset="0"/>
                  <a:ea typeface="ＭＳ Ｐゴシック" charset="-128"/>
                </a:defRPr>
              </a:lvl4pPr>
              <a:lvl5pPr marL="2057400" indent="-228600" eaLnBrk="0" hangingPunct="0">
                <a:defRPr sz="3200">
                  <a:solidFill>
                    <a:schemeClr val="tx1"/>
                  </a:solidFill>
                  <a:latin typeface="Myriad Pro" charset="0"/>
                  <a:ea typeface="ＭＳ Ｐゴシック" charset="-128"/>
                </a:defRPr>
              </a:lvl5pPr>
              <a:lvl6pPr marL="2514600" indent="-228600" eaLnBrk="0" fontAlgn="base" hangingPunct="0">
                <a:spcBef>
                  <a:spcPct val="20000"/>
                </a:spcBef>
                <a:spcAft>
                  <a:spcPct val="0"/>
                </a:spcAft>
                <a:buChar char="o"/>
                <a:defRPr sz="3200">
                  <a:solidFill>
                    <a:schemeClr val="tx1"/>
                  </a:solidFill>
                  <a:latin typeface="Myriad Pro" charset="0"/>
                  <a:ea typeface="ＭＳ Ｐゴシック" charset="-128"/>
                </a:defRPr>
              </a:lvl6pPr>
              <a:lvl7pPr marL="2971800" indent="-228600" eaLnBrk="0" fontAlgn="base" hangingPunct="0">
                <a:spcBef>
                  <a:spcPct val="20000"/>
                </a:spcBef>
                <a:spcAft>
                  <a:spcPct val="0"/>
                </a:spcAft>
                <a:buChar char="o"/>
                <a:defRPr sz="3200">
                  <a:solidFill>
                    <a:schemeClr val="tx1"/>
                  </a:solidFill>
                  <a:latin typeface="Myriad Pro" charset="0"/>
                  <a:ea typeface="ＭＳ Ｐゴシック" charset="-128"/>
                </a:defRPr>
              </a:lvl7pPr>
              <a:lvl8pPr marL="3429000" indent="-228600" eaLnBrk="0" fontAlgn="base" hangingPunct="0">
                <a:spcBef>
                  <a:spcPct val="20000"/>
                </a:spcBef>
                <a:spcAft>
                  <a:spcPct val="0"/>
                </a:spcAft>
                <a:buChar char="o"/>
                <a:defRPr sz="3200">
                  <a:solidFill>
                    <a:schemeClr val="tx1"/>
                  </a:solidFill>
                  <a:latin typeface="Myriad Pro" charset="0"/>
                  <a:ea typeface="ＭＳ Ｐゴシック" charset="-128"/>
                </a:defRPr>
              </a:lvl8pPr>
              <a:lvl9pPr marL="3886200" indent="-228600" eaLnBrk="0" fontAlgn="base" hangingPunct="0">
                <a:spcBef>
                  <a:spcPct val="20000"/>
                </a:spcBef>
                <a:spcAft>
                  <a:spcPct val="0"/>
                </a:spcAft>
                <a:buChar char="o"/>
                <a:defRPr sz="3200">
                  <a:solidFill>
                    <a:schemeClr val="tx1"/>
                  </a:solidFill>
                  <a:latin typeface="Myriad Pro" charset="0"/>
                  <a:ea typeface="ＭＳ Ｐゴシック" charset="-128"/>
                </a:defRPr>
              </a:lvl9pPr>
            </a:lstStyle>
            <a:p>
              <a:pPr>
                <a:spcBef>
                  <a:spcPct val="50000"/>
                </a:spcBef>
                <a:defRPr/>
              </a:pPr>
              <a:r>
                <a:rPr lang="en-US" altLang="x-none" sz="1350" dirty="0">
                  <a:solidFill>
                    <a:schemeClr val="bg1"/>
                  </a:solidFill>
                  <a:latin typeface="Helvetica" charset="0"/>
                  <a:ea typeface="Osaka" charset="-128"/>
                </a:rPr>
                <a:t>                                                        </a:t>
              </a:r>
              <a:r>
                <a:rPr lang="en-US" altLang="x-none" sz="1800" b="1" dirty="0">
                  <a:latin typeface="Helvetica" charset="0"/>
                  <a:ea typeface="Osaka" charset="-128"/>
                </a:rPr>
                <a:t>Effect Size</a:t>
              </a:r>
              <a:r>
                <a:rPr lang="en-US" altLang="x-none" sz="1350" dirty="0">
                  <a:latin typeface="Helvetica" charset="0"/>
                  <a:ea typeface="Osaka" charset="-128"/>
                </a:rPr>
                <a:t>   (Standard Deviations)</a:t>
              </a:r>
              <a:endParaRPr lang="en-US" altLang="x-none" sz="1350" b="1" dirty="0">
                <a:latin typeface="Helvetica" charset="0"/>
                <a:ea typeface="Osaka" charset="-128"/>
              </a:endParaRPr>
            </a:p>
            <a:p>
              <a:pPr>
                <a:spcBef>
                  <a:spcPct val="50000"/>
                </a:spcBef>
                <a:defRPr/>
              </a:pPr>
              <a:endParaRPr lang="en-US" altLang="x-none" sz="1200" dirty="0">
                <a:solidFill>
                  <a:srgbClr val="FFFF99"/>
                </a:solidFill>
                <a:latin typeface="Helvetica" charset="0"/>
                <a:ea typeface="Osaka" charset="-128"/>
              </a:endParaRPr>
            </a:p>
            <a:p>
              <a:pPr>
                <a:spcBef>
                  <a:spcPct val="50000"/>
                </a:spcBef>
                <a:defRPr/>
              </a:pPr>
              <a:r>
                <a:rPr lang="en-US" altLang="x-none" sz="1200" dirty="0">
                  <a:solidFill>
                    <a:srgbClr val="FFFF99"/>
                  </a:solidFill>
                  <a:latin typeface="Helvetica" charset="0"/>
                  <a:ea typeface="Osaka" charset="-128"/>
                </a:rPr>
                <a:t>              </a:t>
              </a:r>
              <a:r>
                <a:rPr lang="en-US" altLang="x-none" sz="1200" dirty="0">
                  <a:latin typeface="Helvetica" charset="0"/>
                  <a:ea typeface="Osaka" charset="-128"/>
                </a:rPr>
                <a:t>Alexander CN, </a:t>
              </a:r>
              <a:r>
                <a:rPr lang="en-US" altLang="x-none" sz="1200" dirty="0" err="1">
                  <a:latin typeface="Helvetica" charset="0"/>
                  <a:ea typeface="Osaka" charset="-128"/>
                </a:rPr>
                <a:t>Rainforth</a:t>
              </a:r>
              <a:r>
                <a:rPr lang="en-US" altLang="x-none" sz="1200" dirty="0">
                  <a:latin typeface="Helvetica" charset="0"/>
                  <a:ea typeface="Osaka" charset="-128"/>
                </a:rPr>
                <a:t> M, Gelderloos </a:t>
              </a:r>
              <a:r>
                <a:rPr lang="en-US" altLang="x-none" sz="1200" dirty="0" err="1">
                  <a:latin typeface="Helvetica" charset="0"/>
                  <a:ea typeface="Osaka" charset="-128"/>
                </a:rPr>
                <a:t>P:</a:t>
              </a:r>
              <a:r>
                <a:rPr lang="en-US" altLang="x-none" sz="1200" i="1" dirty="0" err="1">
                  <a:latin typeface="Helvetica" charset="0"/>
                  <a:ea typeface="Osaka" charset="-128"/>
                </a:rPr>
                <a:t>Journal</a:t>
              </a:r>
              <a:r>
                <a:rPr lang="en-US" altLang="x-none" sz="1200" i="1" dirty="0">
                  <a:latin typeface="Helvetica" charset="0"/>
                  <a:ea typeface="Osaka" charset="-128"/>
                </a:rPr>
                <a:t> of  Social Behavior &amp; Personality, </a:t>
              </a:r>
              <a:r>
                <a:rPr lang="en-US" altLang="x-none" sz="1200" dirty="0">
                  <a:latin typeface="Helvetica" charset="0"/>
                  <a:ea typeface="Osaka" charset="-128"/>
                </a:rPr>
                <a:t>6:189-247,1991  </a:t>
              </a:r>
            </a:p>
            <a:p>
              <a:pPr>
                <a:lnSpc>
                  <a:spcPct val="35000"/>
                </a:lnSpc>
                <a:spcBef>
                  <a:spcPct val="50000"/>
                </a:spcBef>
                <a:defRPr/>
              </a:pPr>
              <a:endParaRPr lang="en-US" altLang="x-none" sz="1200" dirty="0">
                <a:solidFill>
                  <a:srgbClr val="00FF00"/>
                </a:solidFill>
                <a:latin typeface="Helvetica" charset="0"/>
                <a:ea typeface="Osaka" charset="-128"/>
              </a:endParaRPr>
            </a:p>
          </p:txBody>
        </p:sp>
        <p:grpSp>
          <p:nvGrpSpPr>
            <p:cNvPr id="183301" name="Group 5">
              <a:extLst>
                <a:ext uri="{FF2B5EF4-FFF2-40B4-BE49-F238E27FC236}">
                  <a16:creationId xmlns:a16="http://schemas.microsoft.com/office/drawing/2014/main" id="{223282C0-A023-CD43-8DC7-4A649C564998}"/>
                </a:ext>
              </a:extLst>
            </p:cNvPr>
            <p:cNvGrpSpPr>
              <a:grpSpLocks/>
            </p:cNvGrpSpPr>
            <p:nvPr/>
          </p:nvGrpSpPr>
          <p:grpSpPr bwMode="auto">
            <a:xfrm>
              <a:off x="1365" y="2244"/>
              <a:ext cx="1257" cy="460"/>
              <a:chOff x="1213" y="2244"/>
              <a:chExt cx="1117" cy="460"/>
            </a:xfrm>
          </p:grpSpPr>
          <p:sp>
            <p:nvSpPr>
              <p:cNvPr id="183337" name="Rectangle 6">
                <a:extLst>
                  <a:ext uri="{FF2B5EF4-FFF2-40B4-BE49-F238E27FC236}">
                    <a16:creationId xmlns:a16="http://schemas.microsoft.com/office/drawing/2014/main" id="{BC2B4596-CFEA-4843-BC47-8F1E7D14C071}"/>
                  </a:ext>
                </a:extLst>
              </p:cNvPr>
              <p:cNvSpPr>
                <a:spLocks noChangeArrowheads="1"/>
              </p:cNvSpPr>
              <p:nvPr/>
            </p:nvSpPr>
            <p:spPr bwMode="auto">
              <a:xfrm>
                <a:off x="1213" y="2244"/>
                <a:ext cx="1072" cy="4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38" name="Rectangle 7">
                <a:extLst>
                  <a:ext uri="{FF2B5EF4-FFF2-40B4-BE49-F238E27FC236}">
                    <a16:creationId xmlns:a16="http://schemas.microsoft.com/office/drawing/2014/main" id="{5E7BFBA6-6962-1844-9D34-85263252266A}"/>
                  </a:ext>
                </a:extLst>
              </p:cNvPr>
              <p:cNvSpPr>
                <a:spLocks noChangeArrowheads="1"/>
              </p:cNvSpPr>
              <p:nvPr/>
            </p:nvSpPr>
            <p:spPr bwMode="auto">
              <a:xfrm>
                <a:off x="1213" y="2286"/>
                <a:ext cx="1072" cy="8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39" name="Rectangle 8">
                <a:extLst>
                  <a:ext uri="{FF2B5EF4-FFF2-40B4-BE49-F238E27FC236}">
                    <a16:creationId xmlns:a16="http://schemas.microsoft.com/office/drawing/2014/main" id="{411F5DBE-A22F-BD46-AF06-A10B8F5F6BEB}"/>
                  </a:ext>
                </a:extLst>
              </p:cNvPr>
              <p:cNvSpPr>
                <a:spLocks noChangeArrowheads="1"/>
              </p:cNvSpPr>
              <p:nvPr/>
            </p:nvSpPr>
            <p:spPr bwMode="auto">
              <a:xfrm>
                <a:off x="1213" y="2369"/>
                <a:ext cx="1072" cy="4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40" name="Rectangle 9">
                <a:extLst>
                  <a:ext uri="{FF2B5EF4-FFF2-40B4-BE49-F238E27FC236}">
                    <a16:creationId xmlns:a16="http://schemas.microsoft.com/office/drawing/2014/main" id="{EAC0463D-569D-BE48-B456-83994670B755}"/>
                  </a:ext>
                </a:extLst>
              </p:cNvPr>
              <p:cNvSpPr>
                <a:spLocks noChangeArrowheads="1"/>
              </p:cNvSpPr>
              <p:nvPr/>
            </p:nvSpPr>
            <p:spPr bwMode="auto">
              <a:xfrm>
                <a:off x="1258" y="2424"/>
                <a:ext cx="1072" cy="4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41" name="Rectangle 10">
                <a:extLst>
                  <a:ext uri="{FF2B5EF4-FFF2-40B4-BE49-F238E27FC236}">
                    <a16:creationId xmlns:a16="http://schemas.microsoft.com/office/drawing/2014/main" id="{9F4EAB89-779A-0A4D-AD4F-FE050B3F45EE}"/>
                  </a:ext>
                </a:extLst>
              </p:cNvPr>
              <p:cNvSpPr>
                <a:spLocks noChangeArrowheads="1"/>
              </p:cNvSpPr>
              <p:nvPr/>
            </p:nvSpPr>
            <p:spPr bwMode="auto">
              <a:xfrm>
                <a:off x="1213" y="2453"/>
                <a:ext cx="1072" cy="84"/>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42" name="Rectangle 11">
                <a:extLst>
                  <a:ext uri="{FF2B5EF4-FFF2-40B4-BE49-F238E27FC236}">
                    <a16:creationId xmlns:a16="http://schemas.microsoft.com/office/drawing/2014/main" id="{D34092A4-17D2-6A49-9A89-BB0DE29652E6}"/>
                  </a:ext>
                </a:extLst>
              </p:cNvPr>
              <p:cNvSpPr>
                <a:spLocks noChangeArrowheads="1"/>
              </p:cNvSpPr>
              <p:nvPr/>
            </p:nvSpPr>
            <p:spPr bwMode="auto">
              <a:xfrm>
                <a:off x="1213" y="2537"/>
                <a:ext cx="1072" cy="4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43" name="Rectangle 12">
                <a:extLst>
                  <a:ext uri="{FF2B5EF4-FFF2-40B4-BE49-F238E27FC236}">
                    <a16:creationId xmlns:a16="http://schemas.microsoft.com/office/drawing/2014/main" id="{EBB68237-F770-2A44-8683-8C1B486AD215}"/>
                  </a:ext>
                </a:extLst>
              </p:cNvPr>
              <p:cNvSpPr>
                <a:spLocks noChangeArrowheads="1"/>
              </p:cNvSpPr>
              <p:nvPr/>
            </p:nvSpPr>
            <p:spPr bwMode="auto">
              <a:xfrm>
                <a:off x="1213" y="2579"/>
                <a:ext cx="1072" cy="8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44" name="Rectangle 13">
                <a:extLst>
                  <a:ext uri="{FF2B5EF4-FFF2-40B4-BE49-F238E27FC236}">
                    <a16:creationId xmlns:a16="http://schemas.microsoft.com/office/drawing/2014/main" id="{C8319E24-D57A-944F-B7B3-F7E698F3A11B}"/>
                  </a:ext>
                </a:extLst>
              </p:cNvPr>
              <p:cNvSpPr>
                <a:spLocks noChangeArrowheads="1"/>
              </p:cNvSpPr>
              <p:nvPr/>
            </p:nvSpPr>
            <p:spPr bwMode="auto">
              <a:xfrm>
                <a:off x="1213" y="2662"/>
                <a:ext cx="1072" cy="4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grpSp>
        <p:sp>
          <p:nvSpPr>
            <p:cNvPr id="183302" name="Rectangle 14">
              <a:extLst>
                <a:ext uri="{FF2B5EF4-FFF2-40B4-BE49-F238E27FC236}">
                  <a16:creationId xmlns:a16="http://schemas.microsoft.com/office/drawing/2014/main" id="{1484C71C-B6F2-CC49-ABC6-BCEF85983E39}"/>
                </a:ext>
              </a:extLst>
            </p:cNvPr>
            <p:cNvSpPr>
              <a:spLocks noChangeArrowheads="1"/>
            </p:cNvSpPr>
            <p:nvPr/>
          </p:nvSpPr>
          <p:spPr bwMode="auto">
            <a:xfrm>
              <a:off x="1365" y="2244"/>
              <a:ext cx="1206" cy="460"/>
            </a:xfrm>
            <a:prstGeom prst="rect">
              <a:avLst/>
            </a:prstGeom>
            <a:noFill/>
            <a:ln w="365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grpSp>
          <p:nvGrpSpPr>
            <p:cNvPr id="183303" name="Group 15">
              <a:extLst>
                <a:ext uri="{FF2B5EF4-FFF2-40B4-BE49-F238E27FC236}">
                  <a16:creationId xmlns:a16="http://schemas.microsoft.com/office/drawing/2014/main" id="{13405C84-817C-1249-9342-1CC447450821}"/>
                </a:ext>
              </a:extLst>
            </p:cNvPr>
            <p:cNvGrpSpPr>
              <a:grpSpLocks/>
            </p:cNvGrpSpPr>
            <p:nvPr/>
          </p:nvGrpSpPr>
          <p:grpSpPr bwMode="auto">
            <a:xfrm>
              <a:off x="1365" y="1616"/>
              <a:ext cx="1227" cy="448"/>
              <a:chOff x="1213" y="1616"/>
              <a:chExt cx="1096" cy="418"/>
            </a:xfrm>
          </p:grpSpPr>
          <p:sp>
            <p:nvSpPr>
              <p:cNvPr id="183329" name="Rectangle 16">
                <a:extLst>
                  <a:ext uri="{FF2B5EF4-FFF2-40B4-BE49-F238E27FC236}">
                    <a16:creationId xmlns:a16="http://schemas.microsoft.com/office/drawing/2014/main" id="{3FCAC57E-E619-DE48-8D97-61D8F83E4D9A}"/>
                  </a:ext>
                </a:extLst>
              </p:cNvPr>
              <p:cNvSpPr>
                <a:spLocks noChangeArrowheads="1"/>
              </p:cNvSpPr>
              <p:nvPr/>
            </p:nvSpPr>
            <p:spPr bwMode="auto">
              <a:xfrm>
                <a:off x="1213" y="1616"/>
                <a:ext cx="1096" cy="4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30" name="Rectangle 17">
                <a:extLst>
                  <a:ext uri="{FF2B5EF4-FFF2-40B4-BE49-F238E27FC236}">
                    <a16:creationId xmlns:a16="http://schemas.microsoft.com/office/drawing/2014/main" id="{44B46D9B-37E9-C843-A0BF-7E2FB4835250}"/>
                  </a:ext>
                </a:extLst>
              </p:cNvPr>
              <p:cNvSpPr>
                <a:spLocks noChangeArrowheads="1"/>
              </p:cNvSpPr>
              <p:nvPr/>
            </p:nvSpPr>
            <p:spPr bwMode="auto">
              <a:xfrm>
                <a:off x="1213" y="1658"/>
                <a:ext cx="1096" cy="41"/>
              </a:xfrm>
              <a:prstGeom prst="rect">
                <a:avLst/>
              </a:prstGeom>
              <a:solidFill>
                <a:srgbClr val="FF9A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31" name="Rectangle 18">
                <a:extLst>
                  <a:ext uri="{FF2B5EF4-FFF2-40B4-BE49-F238E27FC236}">
                    <a16:creationId xmlns:a16="http://schemas.microsoft.com/office/drawing/2014/main" id="{A5FFCFC8-849C-334B-8CF5-5899B47905BE}"/>
                  </a:ext>
                </a:extLst>
              </p:cNvPr>
              <p:cNvSpPr>
                <a:spLocks noChangeArrowheads="1"/>
              </p:cNvSpPr>
              <p:nvPr/>
            </p:nvSpPr>
            <p:spPr bwMode="auto">
              <a:xfrm>
                <a:off x="1213" y="1699"/>
                <a:ext cx="1096" cy="84"/>
              </a:xfrm>
              <a:prstGeom prst="rect">
                <a:avLst/>
              </a:prstGeom>
              <a:solidFill>
                <a:srgbClr val="FF9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32" name="Rectangle 19">
                <a:extLst>
                  <a:ext uri="{FF2B5EF4-FFF2-40B4-BE49-F238E27FC236}">
                    <a16:creationId xmlns:a16="http://schemas.microsoft.com/office/drawing/2014/main" id="{5C2B63C8-0965-0845-98BD-B771DB8F6789}"/>
                  </a:ext>
                </a:extLst>
              </p:cNvPr>
              <p:cNvSpPr>
                <a:spLocks noChangeArrowheads="1"/>
              </p:cNvSpPr>
              <p:nvPr/>
            </p:nvSpPr>
            <p:spPr bwMode="auto">
              <a:xfrm>
                <a:off x="1213" y="1783"/>
                <a:ext cx="1096" cy="42"/>
              </a:xfrm>
              <a:prstGeom prst="rect">
                <a:avLst/>
              </a:prstGeom>
              <a:solidFill>
                <a:srgbClr val="FFA4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33" name="Rectangle 20">
                <a:extLst>
                  <a:ext uri="{FF2B5EF4-FFF2-40B4-BE49-F238E27FC236}">
                    <a16:creationId xmlns:a16="http://schemas.microsoft.com/office/drawing/2014/main" id="{153C9FF7-E8ED-A349-BAAB-7B3C5EB3133F}"/>
                  </a:ext>
                </a:extLst>
              </p:cNvPr>
              <p:cNvSpPr>
                <a:spLocks noChangeArrowheads="1"/>
              </p:cNvSpPr>
              <p:nvPr/>
            </p:nvSpPr>
            <p:spPr bwMode="auto">
              <a:xfrm>
                <a:off x="1213" y="1825"/>
                <a:ext cx="1096" cy="42"/>
              </a:xfrm>
              <a:prstGeom prst="rect">
                <a:avLst/>
              </a:prstGeom>
              <a:solidFill>
                <a:srgbClr val="FFA9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34" name="Rectangle 21">
                <a:extLst>
                  <a:ext uri="{FF2B5EF4-FFF2-40B4-BE49-F238E27FC236}">
                    <a16:creationId xmlns:a16="http://schemas.microsoft.com/office/drawing/2014/main" id="{663C8F7B-7ADD-4045-B1D8-62296703C5AD}"/>
                  </a:ext>
                </a:extLst>
              </p:cNvPr>
              <p:cNvSpPr>
                <a:spLocks noChangeArrowheads="1"/>
              </p:cNvSpPr>
              <p:nvPr/>
            </p:nvSpPr>
            <p:spPr bwMode="auto">
              <a:xfrm>
                <a:off x="1213" y="1867"/>
                <a:ext cx="1096" cy="42"/>
              </a:xfrm>
              <a:prstGeom prst="rect">
                <a:avLst/>
              </a:prstGeom>
              <a:solidFill>
                <a:srgbClr val="FFAD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35" name="Rectangle 22">
                <a:extLst>
                  <a:ext uri="{FF2B5EF4-FFF2-40B4-BE49-F238E27FC236}">
                    <a16:creationId xmlns:a16="http://schemas.microsoft.com/office/drawing/2014/main" id="{F13A0862-9FE7-204A-9C3D-DBB307F22F65}"/>
                  </a:ext>
                </a:extLst>
              </p:cNvPr>
              <p:cNvSpPr>
                <a:spLocks noChangeArrowheads="1"/>
              </p:cNvSpPr>
              <p:nvPr/>
            </p:nvSpPr>
            <p:spPr bwMode="auto">
              <a:xfrm>
                <a:off x="1213" y="1909"/>
                <a:ext cx="1096" cy="84"/>
              </a:xfrm>
              <a:prstGeom prst="rect">
                <a:avLst/>
              </a:prstGeom>
              <a:solidFill>
                <a:srgbClr val="FFB1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36" name="Rectangle 23">
                <a:extLst>
                  <a:ext uri="{FF2B5EF4-FFF2-40B4-BE49-F238E27FC236}">
                    <a16:creationId xmlns:a16="http://schemas.microsoft.com/office/drawing/2014/main" id="{163E4DA0-18C2-A946-9FE9-CC18020FDD41}"/>
                  </a:ext>
                </a:extLst>
              </p:cNvPr>
              <p:cNvSpPr>
                <a:spLocks noChangeArrowheads="1"/>
              </p:cNvSpPr>
              <p:nvPr/>
            </p:nvSpPr>
            <p:spPr bwMode="auto">
              <a:xfrm>
                <a:off x="1213" y="1993"/>
                <a:ext cx="1096" cy="41"/>
              </a:xfrm>
              <a:prstGeom prst="rect">
                <a:avLst/>
              </a:prstGeom>
              <a:solidFill>
                <a:srgbClr val="FFB3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grpSp>
        <p:sp>
          <p:nvSpPr>
            <p:cNvPr id="183304" name="Rectangle 24">
              <a:extLst>
                <a:ext uri="{FF2B5EF4-FFF2-40B4-BE49-F238E27FC236}">
                  <a16:creationId xmlns:a16="http://schemas.microsoft.com/office/drawing/2014/main" id="{6324EAB0-4203-D84C-9FE0-6F0EE8F0AFB2}"/>
                </a:ext>
              </a:extLst>
            </p:cNvPr>
            <p:cNvSpPr>
              <a:spLocks noChangeArrowheads="1"/>
            </p:cNvSpPr>
            <p:nvPr/>
          </p:nvSpPr>
          <p:spPr bwMode="auto">
            <a:xfrm>
              <a:off x="1365" y="1616"/>
              <a:ext cx="1233"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513">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grpSp>
          <p:nvGrpSpPr>
            <p:cNvPr id="183305" name="Group 25">
              <a:extLst>
                <a:ext uri="{FF2B5EF4-FFF2-40B4-BE49-F238E27FC236}">
                  <a16:creationId xmlns:a16="http://schemas.microsoft.com/office/drawing/2014/main" id="{5E533CF5-F1CB-F24F-B859-1A3473356BC2}"/>
                </a:ext>
              </a:extLst>
            </p:cNvPr>
            <p:cNvGrpSpPr>
              <a:grpSpLocks/>
            </p:cNvGrpSpPr>
            <p:nvPr/>
          </p:nvGrpSpPr>
          <p:grpSpPr bwMode="auto">
            <a:xfrm>
              <a:off x="1365" y="946"/>
              <a:ext cx="3593" cy="460"/>
              <a:chOff x="1213" y="946"/>
              <a:chExt cx="3194" cy="460"/>
            </a:xfrm>
          </p:grpSpPr>
          <p:sp>
            <p:nvSpPr>
              <p:cNvPr id="183321" name="Rectangle 26">
                <a:extLst>
                  <a:ext uri="{FF2B5EF4-FFF2-40B4-BE49-F238E27FC236}">
                    <a16:creationId xmlns:a16="http://schemas.microsoft.com/office/drawing/2014/main" id="{19431B82-C5B4-A248-AF81-17FBFF1A899C}"/>
                  </a:ext>
                </a:extLst>
              </p:cNvPr>
              <p:cNvSpPr>
                <a:spLocks noChangeArrowheads="1"/>
              </p:cNvSpPr>
              <p:nvPr/>
            </p:nvSpPr>
            <p:spPr bwMode="auto">
              <a:xfrm>
                <a:off x="1213" y="946"/>
                <a:ext cx="3194" cy="4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22" name="Rectangle 27">
                <a:extLst>
                  <a:ext uri="{FF2B5EF4-FFF2-40B4-BE49-F238E27FC236}">
                    <a16:creationId xmlns:a16="http://schemas.microsoft.com/office/drawing/2014/main" id="{1FE094EE-AD1E-5445-888C-257F911A1CF8}"/>
                  </a:ext>
                </a:extLst>
              </p:cNvPr>
              <p:cNvSpPr>
                <a:spLocks noChangeArrowheads="1"/>
              </p:cNvSpPr>
              <p:nvPr/>
            </p:nvSpPr>
            <p:spPr bwMode="auto">
              <a:xfrm>
                <a:off x="1213" y="988"/>
                <a:ext cx="3194" cy="8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23" name="Rectangle 28">
                <a:extLst>
                  <a:ext uri="{FF2B5EF4-FFF2-40B4-BE49-F238E27FC236}">
                    <a16:creationId xmlns:a16="http://schemas.microsoft.com/office/drawing/2014/main" id="{245EFFB4-57DD-8C4F-8C53-B22C809EF49C}"/>
                  </a:ext>
                </a:extLst>
              </p:cNvPr>
              <p:cNvSpPr>
                <a:spLocks noChangeArrowheads="1"/>
              </p:cNvSpPr>
              <p:nvPr/>
            </p:nvSpPr>
            <p:spPr bwMode="auto">
              <a:xfrm>
                <a:off x="1213" y="1071"/>
                <a:ext cx="3194" cy="4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24" name="Rectangle 29">
                <a:extLst>
                  <a:ext uri="{FF2B5EF4-FFF2-40B4-BE49-F238E27FC236}">
                    <a16:creationId xmlns:a16="http://schemas.microsoft.com/office/drawing/2014/main" id="{11C319ED-99BA-E84F-AF15-337F47EB2F26}"/>
                  </a:ext>
                </a:extLst>
              </p:cNvPr>
              <p:cNvSpPr>
                <a:spLocks noChangeArrowheads="1"/>
              </p:cNvSpPr>
              <p:nvPr/>
            </p:nvSpPr>
            <p:spPr bwMode="auto">
              <a:xfrm>
                <a:off x="1213" y="1113"/>
                <a:ext cx="3194" cy="4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25" name="Rectangle 30">
                <a:extLst>
                  <a:ext uri="{FF2B5EF4-FFF2-40B4-BE49-F238E27FC236}">
                    <a16:creationId xmlns:a16="http://schemas.microsoft.com/office/drawing/2014/main" id="{5EBC8283-D021-734E-BC0D-17505CAEE689}"/>
                  </a:ext>
                </a:extLst>
              </p:cNvPr>
              <p:cNvSpPr>
                <a:spLocks noChangeArrowheads="1"/>
              </p:cNvSpPr>
              <p:nvPr/>
            </p:nvSpPr>
            <p:spPr bwMode="auto">
              <a:xfrm>
                <a:off x="1213" y="1155"/>
                <a:ext cx="3194" cy="84"/>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26" name="Rectangle 31">
                <a:extLst>
                  <a:ext uri="{FF2B5EF4-FFF2-40B4-BE49-F238E27FC236}">
                    <a16:creationId xmlns:a16="http://schemas.microsoft.com/office/drawing/2014/main" id="{5678A011-538A-5C47-9460-4E5AC5399F7D}"/>
                  </a:ext>
                </a:extLst>
              </p:cNvPr>
              <p:cNvSpPr>
                <a:spLocks noChangeArrowheads="1"/>
              </p:cNvSpPr>
              <p:nvPr/>
            </p:nvSpPr>
            <p:spPr bwMode="auto">
              <a:xfrm>
                <a:off x="1213" y="1239"/>
                <a:ext cx="3194" cy="4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27" name="Rectangle 32">
                <a:extLst>
                  <a:ext uri="{FF2B5EF4-FFF2-40B4-BE49-F238E27FC236}">
                    <a16:creationId xmlns:a16="http://schemas.microsoft.com/office/drawing/2014/main" id="{2C4138CA-DE55-DD4F-A5DD-E519F427E1DA}"/>
                  </a:ext>
                </a:extLst>
              </p:cNvPr>
              <p:cNvSpPr>
                <a:spLocks noChangeArrowheads="1"/>
              </p:cNvSpPr>
              <p:nvPr/>
            </p:nvSpPr>
            <p:spPr bwMode="auto">
              <a:xfrm>
                <a:off x="1213" y="1281"/>
                <a:ext cx="3194" cy="83"/>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28" name="Rectangle 33">
                <a:extLst>
                  <a:ext uri="{FF2B5EF4-FFF2-40B4-BE49-F238E27FC236}">
                    <a16:creationId xmlns:a16="http://schemas.microsoft.com/office/drawing/2014/main" id="{1CC96A60-3E41-F64E-84D6-1207539A920E}"/>
                  </a:ext>
                </a:extLst>
              </p:cNvPr>
              <p:cNvSpPr>
                <a:spLocks noChangeArrowheads="1"/>
              </p:cNvSpPr>
              <p:nvPr/>
            </p:nvSpPr>
            <p:spPr bwMode="auto">
              <a:xfrm>
                <a:off x="1213" y="1364"/>
                <a:ext cx="3194" cy="4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grpSp>
        <p:sp>
          <p:nvSpPr>
            <p:cNvPr id="183306" name="Rectangle 34">
              <a:extLst>
                <a:ext uri="{FF2B5EF4-FFF2-40B4-BE49-F238E27FC236}">
                  <a16:creationId xmlns:a16="http://schemas.microsoft.com/office/drawing/2014/main" id="{3DF5F1AA-E76F-DC4B-8A75-1FB1CD659FB7}"/>
                </a:ext>
              </a:extLst>
            </p:cNvPr>
            <p:cNvSpPr>
              <a:spLocks noChangeArrowheads="1"/>
            </p:cNvSpPr>
            <p:nvPr/>
          </p:nvSpPr>
          <p:spPr bwMode="auto">
            <a:xfrm>
              <a:off x="1365" y="946"/>
              <a:ext cx="3593" cy="460"/>
            </a:xfrm>
            <a:prstGeom prst="rect">
              <a:avLst/>
            </a:prstGeom>
            <a:noFill/>
            <a:ln w="365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endParaRPr lang="en-US" altLang="en-US" sz="2400">
                <a:latin typeface="Myriad Pro"/>
              </a:endParaRPr>
            </a:p>
          </p:txBody>
        </p:sp>
        <p:sp>
          <p:nvSpPr>
            <p:cNvPr id="183307" name="Line 35">
              <a:extLst>
                <a:ext uri="{FF2B5EF4-FFF2-40B4-BE49-F238E27FC236}">
                  <a16:creationId xmlns:a16="http://schemas.microsoft.com/office/drawing/2014/main" id="{943A16D5-5AC8-AD42-B649-12D9C4B571CA}"/>
                </a:ext>
              </a:extLst>
            </p:cNvPr>
            <p:cNvSpPr>
              <a:spLocks noChangeShapeType="1"/>
            </p:cNvSpPr>
            <p:nvPr/>
          </p:nvSpPr>
          <p:spPr bwMode="auto">
            <a:xfrm>
              <a:off x="1365" y="2788"/>
              <a:ext cx="4591" cy="1"/>
            </a:xfrm>
            <a:prstGeom prst="line">
              <a:avLst/>
            </a:prstGeom>
            <a:noFill/>
            <a:ln w="36513">
              <a:solidFill>
                <a:srgbClr val="FF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308" name="Line 36">
              <a:extLst>
                <a:ext uri="{FF2B5EF4-FFF2-40B4-BE49-F238E27FC236}">
                  <a16:creationId xmlns:a16="http://schemas.microsoft.com/office/drawing/2014/main" id="{8549C58F-2C06-2D4F-956C-A2E34DD6A076}"/>
                </a:ext>
              </a:extLst>
            </p:cNvPr>
            <p:cNvSpPr>
              <a:spLocks noChangeShapeType="1"/>
            </p:cNvSpPr>
            <p:nvPr/>
          </p:nvSpPr>
          <p:spPr bwMode="auto">
            <a:xfrm flipV="1">
              <a:off x="1365" y="2704"/>
              <a:ext cx="1" cy="168"/>
            </a:xfrm>
            <a:prstGeom prst="line">
              <a:avLst/>
            </a:prstGeom>
            <a:noFill/>
            <a:ln w="36513">
              <a:solidFill>
                <a:srgbClr val="FF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309" name="Line 37">
              <a:extLst>
                <a:ext uri="{FF2B5EF4-FFF2-40B4-BE49-F238E27FC236}">
                  <a16:creationId xmlns:a16="http://schemas.microsoft.com/office/drawing/2014/main" id="{815C0DC8-FBB0-CF46-8637-AB16045B9CC9}"/>
                </a:ext>
              </a:extLst>
            </p:cNvPr>
            <p:cNvSpPr>
              <a:spLocks noChangeShapeType="1"/>
            </p:cNvSpPr>
            <p:nvPr/>
          </p:nvSpPr>
          <p:spPr bwMode="auto">
            <a:xfrm flipV="1">
              <a:off x="3673" y="2704"/>
              <a:ext cx="1" cy="168"/>
            </a:xfrm>
            <a:prstGeom prst="line">
              <a:avLst/>
            </a:prstGeom>
            <a:noFill/>
            <a:ln w="36513">
              <a:solidFill>
                <a:srgbClr val="FF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310" name="Line 38">
              <a:extLst>
                <a:ext uri="{FF2B5EF4-FFF2-40B4-BE49-F238E27FC236}">
                  <a16:creationId xmlns:a16="http://schemas.microsoft.com/office/drawing/2014/main" id="{4684ACA4-0EF9-AB4C-A78C-5AEFC3EEB09A}"/>
                </a:ext>
              </a:extLst>
            </p:cNvPr>
            <p:cNvSpPr>
              <a:spLocks noChangeShapeType="1"/>
            </p:cNvSpPr>
            <p:nvPr/>
          </p:nvSpPr>
          <p:spPr bwMode="auto">
            <a:xfrm flipV="1">
              <a:off x="5956" y="2704"/>
              <a:ext cx="1" cy="168"/>
            </a:xfrm>
            <a:prstGeom prst="line">
              <a:avLst/>
            </a:prstGeom>
            <a:noFill/>
            <a:ln w="36513">
              <a:solidFill>
                <a:srgbClr val="FF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311" name="Line 39">
              <a:extLst>
                <a:ext uri="{FF2B5EF4-FFF2-40B4-BE49-F238E27FC236}">
                  <a16:creationId xmlns:a16="http://schemas.microsoft.com/office/drawing/2014/main" id="{C90BB59D-C74C-C641-8557-84030101476D}"/>
                </a:ext>
              </a:extLst>
            </p:cNvPr>
            <p:cNvSpPr>
              <a:spLocks noChangeShapeType="1"/>
            </p:cNvSpPr>
            <p:nvPr/>
          </p:nvSpPr>
          <p:spPr bwMode="auto">
            <a:xfrm>
              <a:off x="1365" y="820"/>
              <a:ext cx="1" cy="1968"/>
            </a:xfrm>
            <a:prstGeom prst="line">
              <a:avLst/>
            </a:prstGeom>
            <a:noFill/>
            <a:ln w="36513">
              <a:solidFill>
                <a:srgbClr val="FF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312" name="Line 40">
              <a:extLst>
                <a:ext uri="{FF2B5EF4-FFF2-40B4-BE49-F238E27FC236}">
                  <a16:creationId xmlns:a16="http://schemas.microsoft.com/office/drawing/2014/main" id="{BFF2B7DC-3268-8E4D-923E-9FAAA4FCAD78}"/>
                </a:ext>
              </a:extLst>
            </p:cNvPr>
            <p:cNvSpPr>
              <a:spLocks noChangeShapeType="1"/>
            </p:cNvSpPr>
            <p:nvPr/>
          </p:nvSpPr>
          <p:spPr bwMode="auto">
            <a:xfrm>
              <a:off x="1312" y="2788"/>
              <a:ext cx="104" cy="1"/>
            </a:xfrm>
            <a:prstGeom prst="line">
              <a:avLst/>
            </a:prstGeom>
            <a:noFill/>
            <a:ln w="36513">
              <a:solidFill>
                <a:srgbClr val="FF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313" name="Line 41">
              <a:extLst>
                <a:ext uri="{FF2B5EF4-FFF2-40B4-BE49-F238E27FC236}">
                  <a16:creationId xmlns:a16="http://schemas.microsoft.com/office/drawing/2014/main" id="{E8DD030E-8598-BA48-98B6-53A1F1C66574}"/>
                </a:ext>
              </a:extLst>
            </p:cNvPr>
            <p:cNvSpPr>
              <a:spLocks noChangeShapeType="1"/>
            </p:cNvSpPr>
            <p:nvPr/>
          </p:nvSpPr>
          <p:spPr bwMode="auto">
            <a:xfrm>
              <a:off x="1312" y="2118"/>
              <a:ext cx="104" cy="1"/>
            </a:xfrm>
            <a:prstGeom prst="line">
              <a:avLst/>
            </a:prstGeom>
            <a:noFill/>
            <a:ln w="36513">
              <a:solidFill>
                <a:srgbClr val="FF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314" name="Line 42">
              <a:extLst>
                <a:ext uri="{FF2B5EF4-FFF2-40B4-BE49-F238E27FC236}">
                  <a16:creationId xmlns:a16="http://schemas.microsoft.com/office/drawing/2014/main" id="{6B71205D-31CA-2844-B43C-169085804C11}"/>
                </a:ext>
              </a:extLst>
            </p:cNvPr>
            <p:cNvSpPr>
              <a:spLocks noChangeShapeType="1"/>
            </p:cNvSpPr>
            <p:nvPr/>
          </p:nvSpPr>
          <p:spPr bwMode="auto">
            <a:xfrm>
              <a:off x="1312" y="1490"/>
              <a:ext cx="104" cy="1"/>
            </a:xfrm>
            <a:prstGeom prst="line">
              <a:avLst/>
            </a:prstGeom>
            <a:noFill/>
            <a:ln w="36513">
              <a:solidFill>
                <a:srgbClr val="FF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315" name="Line 43">
              <a:extLst>
                <a:ext uri="{FF2B5EF4-FFF2-40B4-BE49-F238E27FC236}">
                  <a16:creationId xmlns:a16="http://schemas.microsoft.com/office/drawing/2014/main" id="{C3884D69-5A8A-7742-8AE9-1D36BB6D41BC}"/>
                </a:ext>
              </a:extLst>
            </p:cNvPr>
            <p:cNvSpPr>
              <a:spLocks noChangeShapeType="1"/>
            </p:cNvSpPr>
            <p:nvPr/>
          </p:nvSpPr>
          <p:spPr bwMode="auto">
            <a:xfrm>
              <a:off x="1312" y="820"/>
              <a:ext cx="104" cy="1"/>
            </a:xfrm>
            <a:prstGeom prst="line">
              <a:avLst/>
            </a:prstGeom>
            <a:noFill/>
            <a:ln w="36513">
              <a:solidFill>
                <a:srgbClr val="FF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3" name="Rectangle 44">
              <a:extLst>
                <a:ext uri="{FF2B5EF4-FFF2-40B4-BE49-F238E27FC236}">
                  <a16:creationId xmlns:a16="http://schemas.microsoft.com/office/drawing/2014/main" id="{1CA4C3C0-05CD-BE47-B636-230213E062C6}"/>
                </a:ext>
              </a:extLst>
            </p:cNvPr>
            <p:cNvSpPr>
              <a:spLocks noChangeArrowheads="1"/>
            </p:cNvSpPr>
            <p:nvPr/>
          </p:nvSpPr>
          <p:spPr bwMode="auto">
            <a:xfrm>
              <a:off x="1334" y="2976"/>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200">
                  <a:solidFill>
                    <a:schemeClr val="tx1"/>
                  </a:solidFill>
                  <a:latin typeface="Myriad Pro" charset="0"/>
                  <a:ea typeface="ＭＳ Ｐゴシック" charset="-128"/>
                </a:defRPr>
              </a:lvl1pPr>
              <a:lvl2pPr marL="742950" indent="-285750" eaLnBrk="0" hangingPunct="0">
                <a:defRPr sz="3200">
                  <a:solidFill>
                    <a:schemeClr val="tx1"/>
                  </a:solidFill>
                  <a:latin typeface="Myriad Pro" charset="0"/>
                  <a:ea typeface="ＭＳ Ｐゴシック" charset="-128"/>
                </a:defRPr>
              </a:lvl2pPr>
              <a:lvl3pPr marL="1143000" indent="-228600" eaLnBrk="0" hangingPunct="0">
                <a:defRPr sz="3200">
                  <a:solidFill>
                    <a:schemeClr val="tx1"/>
                  </a:solidFill>
                  <a:latin typeface="Myriad Pro" charset="0"/>
                  <a:ea typeface="ＭＳ Ｐゴシック" charset="-128"/>
                </a:defRPr>
              </a:lvl3pPr>
              <a:lvl4pPr marL="1600200" indent="-228600" eaLnBrk="0" hangingPunct="0">
                <a:defRPr sz="3200">
                  <a:solidFill>
                    <a:schemeClr val="tx1"/>
                  </a:solidFill>
                  <a:latin typeface="Myriad Pro" charset="0"/>
                  <a:ea typeface="ＭＳ Ｐゴシック" charset="-128"/>
                </a:defRPr>
              </a:lvl4pPr>
              <a:lvl5pPr marL="2057400" indent="-228600" eaLnBrk="0" hangingPunct="0">
                <a:defRPr sz="3200">
                  <a:solidFill>
                    <a:schemeClr val="tx1"/>
                  </a:solidFill>
                  <a:latin typeface="Myriad Pro" charset="0"/>
                  <a:ea typeface="ＭＳ Ｐゴシック" charset="-128"/>
                </a:defRPr>
              </a:lvl5pPr>
              <a:lvl6pPr marL="2514600" indent="-228600" eaLnBrk="0" fontAlgn="base" hangingPunct="0">
                <a:spcBef>
                  <a:spcPct val="20000"/>
                </a:spcBef>
                <a:spcAft>
                  <a:spcPct val="0"/>
                </a:spcAft>
                <a:buChar char="o"/>
                <a:defRPr sz="3200">
                  <a:solidFill>
                    <a:schemeClr val="tx1"/>
                  </a:solidFill>
                  <a:latin typeface="Myriad Pro" charset="0"/>
                  <a:ea typeface="ＭＳ Ｐゴシック" charset="-128"/>
                </a:defRPr>
              </a:lvl6pPr>
              <a:lvl7pPr marL="2971800" indent="-228600" eaLnBrk="0" fontAlgn="base" hangingPunct="0">
                <a:spcBef>
                  <a:spcPct val="20000"/>
                </a:spcBef>
                <a:spcAft>
                  <a:spcPct val="0"/>
                </a:spcAft>
                <a:buChar char="o"/>
                <a:defRPr sz="3200">
                  <a:solidFill>
                    <a:schemeClr val="tx1"/>
                  </a:solidFill>
                  <a:latin typeface="Myriad Pro" charset="0"/>
                  <a:ea typeface="ＭＳ Ｐゴシック" charset="-128"/>
                </a:defRPr>
              </a:lvl7pPr>
              <a:lvl8pPr marL="3429000" indent="-228600" eaLnBrk="0" fontAlgn="base" hangingPunct="0">
                <a:spcBef>
                  <a:spcPct val="20000"/>
                </a:spcBef>
                <a:spcAft>
                  <a:spcPct val="0"/>
                </a:spcAft>
                <a:buChar char="o"/>
                <a:defRPr sz="3200">
                  <a:solidFill>
                    <a:schemeClr val="tx1"/>
                  </a:solidFill>
                  <a:latin typeface="Myriad Pro" charset="0"/>
                  <a:ea typeface="ＭＳ Ｐゴシック" charset="-128"/>
                </a:defRPr>
              </a:lvl8pPr>
              <a:lvl9pPr marL="3886200" indent="-228600" eaLnBrk="0" fontAlgn="base" hangingPunct="0">
                <a:spcBef>
                  <a:spcPct val="20000"/>
                </a:spcBef>
                <a:spcAft>
                  <a:spcPct val="0"/>
                </a:spcAft>
                <a:buChar char="o"/>
                <a:defRPr sz="3200">
                  <a:solidFill>
                    <a:schemeClr val="tx1"/>
                  </a:solidFill>
                  <a:latin typeface="Myriad Pro" charset="0"/>
                  <a:ea typeface="ＭＳ Ｐゴシック" charset="-128"/>
                </a:defRPr>
              </a:lvl9pPr>
            </a:lstStyle>
            <a:p>
              <a:pPr>
                <a:defRPr/>
              </a:pPr>
              <a:r>
                <a:rPr lang="en-US" altLang="x-none" sz="1800">
                  <a:latin typeface="Small Fonts" charset="0"/>
                  <a:ea typeface="Osaka" charset="-128"/>
                </a:rPr>
                <a:t>0</a:t>
              </a:r>
              <a:endParaRPr lang="en-US" altLang="x-none" sz="1350">
                <a:latin typeface="Helvetica" charset="0"/>
                <a:ea typeface="Osaka" charset="-128"/>
              </a:endParaRPr>
            </a:p>
          </p:txBody>
        </p:sp>
        <p:sp>
          <p:nvSpPr>
            <p:cNvPr id="31764" name="Rectangle 45">
              <a:extLst>
                <a:ext uri="{FF2B5EF4-FFF2-40B4-BE49-F238E27FC236}">
                  <a16:creationId xmlns:a16="http://schemas.microsoft.com/office/drawing/2014/main" id="{0830597A-60A8-B449-8B63-A625429C70D1}"/>
                </a:ext>
              </a:extLst>
            </p:cNvPr>
            <p:cNvSpPr>
              <a:spLocks noChangeArrowheads="1"/>
            </p:cNvSpPr>
            <p:nvPr/>
          </p:nvSpPr>
          <p:spPr bwMode="auto">
            <a:xfrm>
              <a:off x="3564" y="2976"/>
              <a:ext cx="2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3200">
                  <a:solidFill>
                    <a:schemeClr val="tx1"/>
                  </a:solidFill>
                  <a:latin typeface="Myriad Pro" charset="0"/>
                  <a:ea typeface="ＭＳ Ｐゴシック" charset="-128"/>
                </a:defRPr>
              </a:lvl1pPr>
              <a:lvl2pPr marL="742950" indent="-285750" eaLnBrk="0" hangingPunct="0">
                <a:defRPr sz="3200">
                  <a:solidFill>
                    <a:schemeClr val="tx1"/>
                  </a:solidFill>
                  <a:latin typeface="Myriad Pro" charset="0"/>
                  <a:ea typeface="ＭＳ Ｐゴシック" charset="-128"/>
                </a:defRPr>
              </a:lvl2pPr>
              <a:lvl3pPr marL="1143000" indent="-228600" eaLnBrk="0" hangingPunct="0">
                <a:defRPr sz="3200">
                  <a:solidFill>
                    <a:schemeClr val="tx1"/>
                  </a:solidFill>
                  <a:latin typeface="Myriad Pro" charset="0"/>
                  <a:ea typeface="ＭＳ Ｐゴシック" charset="-128"/>
                </a:defRPr>
              </a:lvl3pPr>
              <a:lvl4pPr marL="1600200" indent="-228600" eaLnBrk="0" hangingPunct="0">
                <a:defRPr sz="3200">
                  <a:solidFill>
                    <a:schemeClr val="tx1"/>
                  </a:solidFill>
                  <a:latin typeface="Myriad Pro" charset="0"/>
                  <a:ea typeface="ＭＳ Ｐゴシック" charset="-128"/>
                </a:defRPr>
              </a:lvl4pPr>
              <a:lvl5pPr marL="2057400" indent="-228600" eaLnBrk="0" hangingPunct="0">
                <a:defRPr sz="3200">
                  <a:solidFill>
                    <a:schemeClr val="tx1"/>
                  </a:solidFill>
                  <a:latin typeface="Myriad Pro" charset="0"/>
                  <a:ea typeface="ＭＳ Ｐゴシック" charset="-128"/>
                </a:defRPr>
              </a:lvl5pPr>
              <a:lvl6pPr marL="2514600" indent="-228600" eaLnBrk="0" fontAlgn="base" hangingPunct="0">
                <a:spcBef>
                  <a:spcPct val="20000"/>
                </a:spcBef>
                <a:spcAft>
                  <a:spcPct val="0"/>
                </a:spcAft>
                <a:buChar char="o"/>
                <a:defRPr sz="3200">
                  <a:solidFill>
                    <a:schemeClr val="tx1"/>
                  </a:solidFill>
                  <a:latin typeface="Myriad Pro" charset="0"/>
                  <a:ea typeface="ＭＳ Ｐゴシック" charset="-128"/>
                </a:defRPr>
              </a:lvl6pPr>
              <a:lvl7pPr marL="2971800" indent="-228600" eaLnBrk="0" fontAlgn="base" hangingPunct="0">
                <a:spcBef>
                  <a:spcPct val="20000"/>
                </a:spcBef>
                <a:spcAft>
                  <a:spcPct val="0"/>
                </a:spcAft>
                <a:buChar char="o"/>
                <a:defRPr sz="3200">
                  <a:solidFill>
                    <a:schemeClr val="tx1"/>
                  </a:solidFill>
                  <a:latin typeface="Myriad Pro" charset="0"/>
                  <a:ea typeface="ＭＳ Ｐゴシック" charset="-128"/>
                </a:defRPr>
              </a:lvl7pPr>
              <a:lvl8pPr marL="3429000" indent="-228600" eaLnBrk="0" fontAlgn="base" hangingPunct="0">
                <a:spcBef>
                  <a:spcPct val="20000"/>
                </a:spcBef>
                <a:spcAft>
                  <a:spcPct val="0"/>
                </a:spcAft>
                <a:buChar char="o"/>
                <a:defRPr sz="3200">
                  <a:solidFill>
                    <a:schemeClr val="tx1"/>
                  </a:solidFill>
                  <a:latin typeface="Myriad Pro" charset="0"/>
                  <a:ea typeface="ＭＳ Ｐゴシック" charset="-128"/>
                </a:defRPr>
              </a:lvl8pPr>
              <a:lvl9pPr marL="3886200" indent="-228600" eaLnBrk="0" fontAlgn="base" hangingPunct="0">
                <a:spcBef>
                  <a:spcPct val="20000"/>
                </a:spcBef>
                <a:spcAft>
                  <a:spcPct val="0"/>
                </a:spcAft>
                <a:buChar char="o"/>
                <a:defRPr sz="3200">
                  <a:solidFill>
                    <a:schemeClr val="tx1"/>
                  </a:solidFill>
                  <a:latin typeface="Myriad Pro" charset="0"/>
                  <a:ea typeface="ＭＳ Ｐゴシック" charset="-128"/>
                </a:defRPr>
              </a:lvl9pPr>
            </a:lstStyle>
            <a:p>
              <a:pPr>
                <a:defRPr/>
              </a:pPr>
              <a:r>
                <a:rPr lang="en-US" altLang="x-none" sz="1800" dirty="0">
                  <a:latin typeface="Small Fonts" charset="0"/>
                  <a:ea typeface="Osaka" charset="-128"/>
                </a:rPr>
                <a:t>0.5</a:t>
              </a:r>
              <a:endParaRPr lang="en-US" altLang="x-none" sz="1350" dirty="0">
                <a:latin typeface="Helvetica" charset="0"/>
                <a:ea typeface="Osaka" charset="-128"/>
              </a:endParaRPr>
            </a:p>
          </p:txBody>
        </p:sp>
        <p:sp>
          <p:nvSpPr>
            <p:cNvPr id="31766" name="Rectangle 47">
              <a:extLst>
                <a:ext uri="{FF2B5EF4-FFF2-40B4-BE49-F238E27FC236}">
                  <a16:creationId xmlns:a16="http://schemas.microsoft.com/office/drawing/2014/main" id="{E0B5A456-3E7C-3B4B-B546-364B47CD68C0}"/>
                </a:ext>
              </a:extLst>
            </p:cNvPr>
            <p:cNvSpPr>
              <a:spLocks noChangeArrowheads="1"/>
            </p:cNvSpPr>
            <p:nvPr/>
          </p:nvSpPr>
          <p:spPr bwMode="auto">
            <a:xfrm>
              <a:off x="263" y="2352"/>
              <a:ext cx="93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3200">
                  <a:solidFill>
                    <a:schemeClr val="tx1"/>
                  </a:solidFill>
                  <a:latin typeface="Myriad Pro" charset="0"/>
                  <a:ea typeface="ＭＳ Ｐゴシック" charset="-128"/>
                </a:defRPr>
              </a:lvl1pPr>
              <a:lvl2pPr marL="742950" indent="-285750" eaLnBrk="0" hangingPunct="0">
                <a:defRPr sz="3200">
                  <a:solidFill>
                    <a:schemeClr val="tx1"/>
                  </a:solidFill>
                  <a:latin typeface="Myriad Pro" charset="0"/>
                  <a:ea typeface="ＭＳ Ｐゴシック" charset="-128"/>
                </a:defRPr>
              </a:lvl2pPr>
              <a:lvl3pPr marL="1143000" indent="-228600" eaLnBrk="0" hangingPunct="0">
                <a:defRPr sz="3200">
                  <a:solidFill>
                    <a:schemeClr val="tx1"/>
                  </a:solidFill>
                  <a:latin typeface="Myriad Pro" charset="0"/>
                  <a:ea typeface="ＭＳ Ｐゴシック" charset="-128"/>
                </a:defRPr>
              </a:lvl3pPr>
              <a:lvl4pPr marL="1600200" indent="-228600" eaLnBrk="0" hangingPunct="0">
                <a:defRPr sz="3200">
                  <a:solidFill>
                    <a:schemeClr val="tx1"/>
                  </a:solidFill>
                  <a:latin typeface="Myriad Pro" charset="0"/>
                  <a:ea typeface="ＭＳ Ｐゴシック" charset="-128"/>
                </a:defRPr>
              </a:lvl4pPr>
              <a:lvl5pPr marL="2057400" indent="-228600" eaLnBrk="0" hangingPunct="0">
                <a:defRPr sz="3200">
                  <a:solidFill>
                    <a:schemeClr val="tx1"/>
                  </a:solidFill>
                  <a:latin typeface="Myriad Pro" charset="0"/>
                  <a:ea typeface="ＭＳ Ｐゴシック" charset="-128"/>
                </a:defRPr>
              </a:lvl5pPr>
              <a:lvl6pPr marL="2514600" indent="-228600" eaLnBrk="0" fontAlgn="base" hangingPunct="0">
                <a:spcBef>
                  <a:spcPct val="20000"/>
                </a:spcBef>
                <a:spcAft>
                  <a:spcPct val="0"/>
                </a:spcAft>
                <a:buChar char="o"/>
                <a:defRPr sz="3200">
                  <a:solidFill>
                    <a:schemeClr val="tx1"/>
                  </a:solidFill>
                  <a:latin typeface="Myriad Pro" charset="0"/>
                  <a:ea typeface="ＭＳ Ｐゴシック" charset="-128"/>
                </a:defRPr>
              </a:lvl6pPr>
              <a:lvl7pPr marL="2971800" indent="-228600" eaLnBrk="0" fontAlgn="base" hangingPunct="0">
                <a:spcBef>
                  <a:spcPct val="20000"/>
                </a:spcBef>
                <a:spcAft>
                  <a:spcPct val="0"/>
                </a:spcAft>
                <a:buChar char="o"/>
                <a:defRPr sz="3200">
                  <a:solidFill>
                    <a:schemeClr val="tx1"/>
                  </a:solidFill>
                  <a:latin typeface="Myriad Pro" charset="0"/>
                  <a:ea typeface="ＭＳ Ｐゴシック" charset="-128"/>
                </a:defRPr>
              </a:lvl7pPr>
              <a:lvl8pPr marL="3429000" indent="-228600" eaLnBrk="0" fontAlgn="base" hangingPunct="0">
                <a:spcBef>
                  <a:spcPct val="20000"/>
                </a:spcBef>
                <a:spcAft>
                  <a:spcPct val="0"/>
                </a:spcAft>
                <a:buChar char="o"/>
                <a:defRPr sz="3200">
                  <a:solidFill>
                    <a:schemeClr val="tx1"/>
                  </a:solidFill>
                  <a:latin typeface="Myriad Pro" charset="0"/>
                  <a:ea typeface="ＭＳ Ｐゴシック" charset="-128"/>
                </a:defRPr>
              </a:lvl8pPr>
              <a:lvl9pPr marL="3886200" indent="-228600" eaLnBrk="0" fontAlgn="base" hangingPunct="0">
                <a:spcBef>
                  <a:spcPct val="20000"/>
                </a:spcBef>
                <a:spcAft>
                  <a:spcPct val="0"/>
                </a:spcAft>
                <a:buChar char="o"/>
                <a:defRPr sz="3200">
                  <a:solidFill>
                    <a:schemeClr val="tx1"/>
                  </a:solidFill>
                  <a:latin typeface="Myriad Pro" charset="0"/>
                  <a:ea typeface="ＭＳ Ｐゴシック" charset="-128"/>
                </a:defRPr>
              </a:lvl9pPr>
            </a:lstStyle>
            <a:p>
              <a:pPr algn="ctr">
                <a:defRPr/>
              </a:pPr>
              <a:r>
                <a:rPr lang="en-US" altLang="x-none" sz="1350" b="1" dirty="0">
                  <a:latin typeface="Small Fonts" charset="0"/>
                  <a:ea typeface="Osaka" charset="-128"/>
                </a:rPr>
                <a:t>Other</a:t>
              </a:r>
              <a:r>
                <a:rPr lang="en-US" altLang="x-none" sz="1350" b="1" dirty="0">
                  <a:solidFill>
                    <a:srgbClr val="FFFFFF"/>
                  </a:solidFill>
                  <a:latin typeface="Small Fonts" charset="0"/>
                  <a:ea typeface="Osaka" charset="-128"/>
                </a:rPr>
                <a:t> </a:t>
              </a:r>
            </a:p>
            <a:p>
              <a:pPr algn="ctr">
                <a:defRPr/>
              </a:pPr>
              <a:r>
                <a:rPr lang="en-US" altLang="x-none" sz="1350" b="1" dirty="0">
                  <a:latin typeface="Small Fonts" charset="0"/>
                  <a:ea typeface="Osaka" charset="-128"/>
                </a:rPr>
                <a:t>Meditations</a:t>
              </a:r>
              <a:endParaRPr lang="en-US" altLang="x-none" sz="1350" dirty="0">
                <a:latin typeface="Helvetica" charset="0"/>
                <a:ea typeface="Osaka" charset="-128"/>
              </a:endParaRPr>
            </a:p>
          </p:txBody>
        </p:sp>
        <p:sp>
          <p:nvSpPr>
            <p:cNvPr id="31767" name="Rectangle 48">
              <a:extLst>
                <a:ext uri="{FF2B5EF4-FFF2-40B4-BE49-F238E27FC236}">
                  <a16:creationId xmlns:a16="http://schemas.microsoft.com/office/drawing/2014/main" id="{3B002FD5-129F-1F47-8A73-2D933250179C}"/>
                </a:ext>
              </a:extLst>
            </p:cNvPr>
            <p:cNvSpPr>
              <a:spLocks noChangeArrowheads="1"/>
            </p:cNvSpPr>
            <p:nvPr/>
          </p:nvSpPr>
          <p:spPr bwMode="auto">
            <a:xfrm>
              <a:off x="239" y="1632"/>
              <a:ext cx="108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3200">
                  <a:solidFill>
                    <a:schemeClr val="tx1"/>
                  </a:solidFill>
                  <a:latin typeface="Myriad Pro" charset="0"/>
                  <a:ea typeface="ＭＳ Ｐゴシック" charset="-128"/>
                </a:defRPr>
              </a:lvl1pPr>
              <a:lvl2pPr marL="742950" indent="-285750" eaLnBrk="0" hangingPunct="0">
                <a:defRPr sz="3200">
                  <a:solidFill>
                    <a:schemeClr val="tx1"/>
                  </a:solidFill>
                  <a:latin typeface="Myriad Pro" charset="0"/>
                  <a:ea typeface="ＭＳ Ｐゴシック" charset="-128"/>
                </a:defRPr>
              </a:lvl2pPr>
              <a:lvl3pPr marL="1143000" indent="-228600" eaLnBrk="0" hangingPunct="0">
                <a:defRPr sz="3200">
                  <a:solidFill>
                    <a:schemeClr val="tx1"/>
                  </a:solidFill>
                  <a:latin typeface="Myriad Pro" charset="0"/>
                  <a:ea typeface="ＭＳ Ｐゴシック" charset="-128"/>
                </a:defRPr>
              </a:lvl3pPr>
              <a:lvl4pPr marL="1600200" indent="-228600" eaLnBrk="0" hangingPunct="0">
                <a:defRPr sz="3200">
                  <a:solidFill>
                    <a:schemeClr val="tx1"/>
                  </a:solidFill>
                  <a:latin typeface="Myriad Pro" charset="0"/>
                  <a:ea typeface="ＭＳ Ｐゴシック" charset="-128"/>
                </a:defRPr>
              </a:lvl4pPr>
              <a:lvl5pPr marL="2057400" indent="-228600" eaLnBrk="0" hangingPunct="0">
                <a:defRPr sz="3200">
                  <a:solidFill>
                    <a:schemeClr val="tx1"/>
                  </a:solidFill>
                  <a:latin typeface="Myriad Pro" charset="0"/>
                  <a:ea typeface="ＭＳ Ｐゴシック" charset="-128"/>
                </a:defRPr>
              </a:lvl5pPr>
              <a:lvl6pPr marL="2514600" indent="-228600" eaLnBrk="0" fontAlgn="base" hangingPunct="0">
                <a:spcBef>
                  <a:spcPct val="20000"/>
                </a:spcBef>
                <a:spcAft>
                  <a:spcPct val="0"/>
                </a:spcAft>
                <a:buChar char="o"/>
                <a:defRPr sz="3200">
                  <a:solidFill>
                    <a:schemeClr val="tx1"/>
                  </a:solidFill>
                  <a:latin typeface="Myriad Pro" charset="0"/>
                  <a:ea typeface="ＭＳ Ｐゴシック" charset="-128"/>
                </a:defRPr>
              </a:lvl6pPr>
              <a:lvl7pPr marL="2971800" indent="-228600" eaLnBrk="0" fontAlgn="base" hangingPunct="0">
                <a:spcBef>
                  <a:spcPct val="20000"/>
                </a:spcBef>
                <a:spcAft>
                  <a:spcPct val="0"/>
                </a:spcAft>
                <a:buChar char="o"/>
                <a:defRPr sz="3200">
                  <a:solidFill>
                    <a:schemeClr val="tx1"/>
                  </a:solidFill>
                  <a:latin typeface="Myriad Pro" charset="0"/>
                  <a:ea typeface="ＭＳ Ｐゴシック" charset="-128"/>
                </a:defRPr>
              </a:lvl7pPr>
              <a:lvl8pPr marL="3429000" indent="-228600" eaLnBrk="0" fontAlgn="base" hangingPunct="0">
                <a:spcBef>
                  <a:spcPct val="20000"/>
                </a:spcBef>
                <a:spcAft>
                  <a:spcPct val="0"/>
                </a:spcAft>
                <a:buChar char="o"/>
                <a:defRPr sz="3200">
                  <a:solidFill>
                    <a:schemeClr val="tx1"/>
                  </a:solidFill>
                  <a:latin typeface="Myriad Pro" charset="0"/>
                  <a:ea typeface="ＭＳ Ｐゴシック" charset="-128"/>
                </a:defRPr>
              </a:lvl8pPr>
              <a:lvl9pPr marL="3886200" indent="-228600" eaLnBrk="0" fontAlgn="base" hangingPunct="0">
                <a:spcBef>
                  <a:spcPct val="20000"/>
                </a:spcBef>
                <a:spcAft>
                  <a:spcPct val="0"/>
                </a:spcAft>
                <a:buChar char="o"/>
                <a:defRPr sz="3200">
                  <a:solidFill>
                    <a:schemeClr val="tx1"/>
                  </a:solidFill>
                  <a:latin typeface="Myriad Pro" charset="0"/>
                  <a:ea typeface="ＭＳ Ｐゴシック" charset="-128"/>
                </a:defRPr>
              </a:lvl9pPr>
            </a:lstStyle>
            <a:p>
              <a:pPr algn="ctr">
                <a:defRPr/>
              </a:pPr>
              <a:r>
                <a:rPr lang="en-US" altLang="x-none" sz="1350" b="1" dirty="0">
                  <a:latin typeface="Small Fonts" charset="0"/>
                  <a:ea typeface="Osaka" charset="-128"/>
                </a:rPr>
                <a:t>Other </a:t>
              </a:r>
            </a:p>
            <a:p>
              <a:pPr algn="ctr">
                <a:defRPr/>
              </a:pPr>
              <a:r>
                <a:rPr lang="en-US" altLang="x-none" sz="1350" b="1" dirty="0">
                  <a:latin typeface="Small Fonts" charset="0"/>
                  <a:ea typeface="Osaka" charset="-128"/>
                </a:rPr>
                <a:t>Relaxation</a:t>
              </a:r>
              <a:endParaRPr lang="en-US" altLang="x-none" sz="1350" dirty="0">
                <a:latin typeface="Helvetica" charset="0"/>
                <a:ea typeface="Osaka" charset="-128"/>
              </a:endParaRPr>
            </a:p>
          </p:txBody>
        </p:sp>
        <p:sp>
          <p:nvSpPr>
            <p:cNvPr id="183320" name="Rectangle 49">
              <a:extLst>
                <a:ext uri="{FF2B5EF4-FFF2-40B4-BE49-F238E27FC236}">
                  <a16:creationId xmlns:a16="http://schemas.microsoft.com/office/drawing/2014/main" id="{F7EA6E74-5681-0041-A95D-591BC79F0587}"/>
                </a:ext>
              </a:extLst>
            </p:cNvPr>
            <p:cNvSpPr>
              <a:spLocks noChangeArrowheads="1"/>
            </p:cNvSpPr>
            <p:nvPr/>
          </p:nvSpPr>
          <p:spPr bwMode="auto">
            <a:xfrm>
              <a:off x="864" y="1008"/>
              <a:ext cx="3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1800" b="1">
                  <a:latin typeface="Small Fonts"/>
                  <a:ea typeface="Osaka"/>
                  <a:cs typeface="Osaka"/>
                </a:rPr>
                <a:t>TM</a:t>
              </a:r>
              <a:endParaRPr lang="en-US" altLang="en-US" sz="1800" b="1">
                <a:latin typeface="Helvetica" pitchFamily="2" charset="0"/>
                <a:ea typeface="Osaka"/>
                <a:cs typeface="Osaka"/>
              </a:endParaRPr>
            </a:p>
          </p:txBody>
        </p:sp>
      </p:grpSp>
      <p:sp>
        <p:nvSpPr>
          <p:cNvPr id="183298" name="TextBox 3">
            <a:extLst>
              <a:ext uri="{FF2B5EF4-FFF2-40B4-BE49-F238E27FC236}">
                <a16:creationId xmlns:a16="http://schemas.microsoft.com/office/drawing/2014/main" id="{8BD93CAD-F71C-9B49-9FFE-568752757679}"/>
              </a:ext>
            </a:extLst>
          </p:cNvPr>
          <p:cNvSpPr txBox="1">
            <a:spLocks noChangeArrowheads="1"/>
          </p:cNvSpPr>
          <p:nvPr/>
        </p:nvSpPr>
        <p:spPr bwMode="auto">
          <a:xfrm>
            <a:off x="7319963" y="525462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2400">
                <a:latin typeface="New York" pitchFamily="1" charset="0"/>
              </a:rPr>
              <a:t>1</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21" name="Group 43">
            <a:extLst>
              <a:ext uri="{FF2B5EF4-FFF2-40B4-BE49-F238E27FC236}">
                <a16:creationId xmlns:a16="http://schemas.microsoft.com/office/drawing/2014/main" id="{640B711A-B561-CB4A-B205-34AB28354402}"/>
              </a:ext>
            </a:extLst>
          </p:cNvPr>
          <p:cNvGrpSpPr>
            <a:grpSpLocks/>
          </p:cNvGrpSpPr>
          <p:nvPr/>
        </p:nvGrpSpPr>
        <p:grpSpPr bwMode="auto">
          <a:xfrm>
            <a:off x="0" y="0"/>
            <a:ext cx="9277350" cy="6858000"/>
            <a:chOff x="0" y="0"/>
            <a:chExt cx="9277350" cy="6858000"/>
          </a:xfrm>
        </p:grpSpPr>
        <p:sp>
          <p:nvSpPr>
            <p:cNvPr id="4481026" name="Rectangle 2">
              <a:extLst>
                <a:ext uri="{FF2B5EF4-FFF2-40B4-BE49-F238E27FC236}">
                  <a16:creationId xmlns:a16="http://schemas.microsoft.com/office/drawing/2014/main" id="{BF180FEA-F29F-E343-87D6-973911E2680D}"/>
                </a:ext>
              </a:extLst>
            </p:cNvPr>
            <p:cNvSpPr>
              <a:spLocks noChangeArrowheads="1"/>
            </p:cNvSpPr>
            <p:nvPr/>
          </p:nvSpPr>
          <p:spPr bwMode="invGray">
            <a:xfrm>
              <a:off x="0" y="0"/>
              <a:ext cx="9277350" cy="6858000"/>
            </a:xfrm>
            <a:prstGeom prst="rect">
              <a:avLst/>
            </a:prstGeom>
            <a:gradFill rotWithShape="1">
              <a:gsLst>
                <a:gs pos="0">
                  <a:schemeClr val="bg1"/>
                </a:gs>
                <a:gs pos="100000">
                  <a:schemeClr val="hlink"/>
                </a:gs>
              </a:gsLst>
              <a:lin ang="5400000" scaled="1"/>
            </a:gradFill>
            <a:ln>
              <a:noFill/>
            </a:ln>
            <a:effectLst/>
          </p:spPr>
          <p:txBody>
            <a:bodyPr wrap="none" anchor="ctr"/>
            <a:lstStyle/>
            <a:p>
              <a:pPr>
                <a:defRPr/>
              </a:pPr>
              <a:endParaRPr kumimoji="1" lang="en-US" sz="1800" dirty="0">
                <a:effectLst>
                  <a:outerShdw blurRad="38100" dist="38100" dir="2700000" algn="tl">
                    <a:srgbClr val="000000"/>
                  </a:outerShdw>
                </a:effectLst>
                <a:ea typeface="ＭＳ Ｐゴシック" charset="0"/>
                <a:cs typeface="ＭＳ Ｐゴシック" charset="0"/>
              </a:endParaRPr>
            </a:p>
          </p:txBody>
        </p:sp>
        <p:sp>
          <p:nvSpPr>
            <p:cNvPr id="4481034" name="Line 10">
              <a:extLst>
                <a:ext uri="{FF2B5EF4-FFF2-40B4-BE49-F238E27FC236}">
                  <a16:creationId xmlns:a16="http://schemas.microsoft.com/office/drawing/2014/main" id="{3E110B2C-B8D3-C049-B7D5-80C910A97D7B}"/>
                </a:ext>
              </a:extLst>
            </p:cNvPr>
            <p:cNvSpPr>
              <a:spLocks noChangeShapeType="1"/>
            </p:cNvSpPr>
            <p:nvPr/>
          </p:nvSpPr>
          <p:spPr bwMode="invGray">
            <a:xfrm flipH="1">
              <a:off x="3500438" y="4229100"/>
              <a:ext cx="644525" cy="976313"/>
            </a:xfrm>
            <a:prstGeom prst="line">
              <a:avLst/>
            </a:prstGeom>
            <a:noFill/>
            <a:ln w="38100">
              <a:solidFill>
                <a:schemeClr val="hlink"/>
              </a:solidFill>
              <a:miter lim="800000"/>
              <a:headEnd/>
              <a:tailEnd/>
            </a:ln>
            <a:effectLst>
              <a:outerShdw blurRad="63500" dist="53882" dir="2700000"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40" name="Oval 16">
              <a:extLst>
                <a:ext uri="{FF2B5EF4-FFF2-40B4-BE49-F238E27FC236}">
                  <a16:creationId xmlns:a16="http://schemas.microsoft.com/office/drawing/2014/main" id="{30F8FFB9-E4EE-D942-A54E-B789BCD02DE9}"/>
                </a:ext>
              </a:extLst>
            </p:cNvPr>
            <p:cNvSpPr>
              <a:spLocks noChangeArrowheads="1"/>
            </p:cNvSpPr>
            <p:nvPr/>
          </p:nvSpPr>
          <p:spPr bwMode="invGray">
            <a:xfrm>
              <a:off x="2590800" y="4956175"/>
              <a:ext cx="1419225" cy="1004888"/>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53882" dir="2700000" algn="ctr" rotWithShape="0">
                <a:srgbClr val="FF33CC">
                  <a:alpha val="74997"/>
                </a:srgbClr>
              </a:outerShdw>
            </a:effectLst>
          </p:spPr>
          <p:txBody>
            <a:bodyPr wrap="none" anchor="ctr"/>
            <a:lstStyle/>
            <a:p>
              <a:pPr>
                <a:lnSpc>
                  <a:spcPct val="120000"/>
                </a:lnSpc>
                <a:defRPr/>
              </a:pPr>
              <a:r>
                <a:rPr kumimoji="1" lang="en-US" sz="1800" b="1">
                  <a:solidFill>
                    <a:schemeClr val="hlink"/>
                  </a:solidFill>
                  <a:latin typeface="Arial" pitchFamily="34" charset="0"/>
                </a:rPr>
                <a:t>Neuromuscular</a:t>
              </a:r>
            </a:p>
            <a:p>
              <a:pPr>
                <a:lnSpc>
                  <a:spcPct val="60000"/>
                </a:lnSpc>
                <a:defRPr/>
              </a:pPr>
              <a:r>
                <a:rPr kumimoji="1" lang="en-US" sz="1800" b="1">
                  <a:solidFill>
                    <a:schemeClr val="hlink"/>
                  </a:solidFill>
                  <a:latin typeface="Arial" pitchFamily="34" charset="0"/>
                </a:rPr>
                <a:t>Flexibility</a:t>
              </a:r>
            </a:p>
          </p:txBody>
        </p:sp>
        <p:sp>
          <p:nvSpPr>
            <p:cNvPr id="4481033" name="Line 9">
              <a:extLst>
                <a:ext uri="{FF2B5EF4-FFF2-40B4-BE49-F238E27FC236}">
                  <a16:creationId xmlns:a16="http://schemas.microsoft.com/office/drawing/2014/main" id="{82B653CB-BE13-E649-AC39-11C214147644}"/>
                </a:ext>
              </a:extLst>
            </p:cNvPr>
            <p:cNvSpPr>
              <a:spLocks noChangeShapeType="1"/>
            </p:cNvSpPr>
            <p:nvPr/>
          </p:nvSpPr>
          <p:spPr bwMode="invGray">
            <a:xfrm>
              <a:off x="4749800" y="4445000"/>
              <a:ext cx="28575" cy="885825"/>
            </a:xfrm>
            <a:prstGeom prst="line">
              <a:avLst/>
            </a:prstGeom>
            <a:noFill/>
            <a:ln w="38100">
              <a:solidFill>
                <a:schemeClr val="hlink"/>
              </a:solidFill>
              <a:miter lim="800000"/>
              <a:headEnd/>
              <a:tailEnd/>
            </a:ln>
            <a:effectLst>
              <a:outerShdw blurRad="63500" dist="68978" dir="1379351"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41" name="Oval 17">
              <a:extLst>
                <a:ext uri="{FF2B5EF4-FFF2-40B4-BE49-F238E27FC236}">
                  <a16:creationId xmlns:a16="http://schemas.microsoft.com/office/drawing/2014/main" id="{AB119D14-FC08-AF48-8599-FC02DC323731}"/>
                </a:ext>
              </a:extLst>
            </p:cNvPr>
            <p:cNvSpPr>
              <a:spLocks noChangeArrowheads="1"/>
            </p:cNvSpPr>
            <p:nvPr/>
          </p:nvSpPr>
          <p:spPr bwMode="invGray">
            <a:xfrm>
              <a:off x="4089400" y="5137150"/>
              <a:ext cx="1417638" cy="1003300"/>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46662" dir="3284183" algn="ctr" rotWithShape="0">
                <a:srgbClr val="FF33CC">
                  <a:alpha val="74997"/>
                </a:srgbClr>
              </a:outerShdw>
            </a:effectLst>
          </p:spPr>
          <p:txBody>
            <a:bodyPr wrap="none" anchor="ctr"/>
            <a:lstStyle/>
            <a:p>
              <a:pPr>
                <a:lnSpc>
                  <a:spcPct val="80000"/>
                </a:lnSpc>
                <a:defRPr/>
              </a:pPr>
              <a:r>
                <a:rPr kumimoji="1" lang="en-US" sz="1800" b="1">
                  <a:solidFill>
                    <a:schemeClr val="hlink"/>
                  </a:solidFill>
                  <a:latin typeface="Arial" pitchFamily="34" charset="0"/>
                </a:rPr>
                <a:t>Self-</a:t>
              </a:r>
            </a:p>
            <a:p>
              <a:pPr>
                <a:lnSpc>
                  <a:spcPct val="50000"/>
                </a:lnSpc>
                <a:defRPr/>
              </a:pPr>
              <a:r>
                <a:rPr kumimoji="1" lang="en-US" sz="1800" b="1">
                  <a:solidFill>
                    <a:schemeClr val="hlink"/>
                  </a:solidFill>
                  <a:latin typeface="Arial" pitchFamily="34" charset="0"/>
                </a:rPr>
                <a:t>Awareness</a:t>
              </a:r>
            </a:p>
          </p:txBody>
        </p:sp>
        <p:sp>
          <p:nvSpPr>
            <p:cNvPr id="4481032" name="Line 8">
              <a:extLst>
                <a:ext uri="{FF2B5EF4-FFF2-40B4-BE49-F238E27FC236}">
                  <a16:creationId xmlns:a16="http://schemas.microsoft.com/office/drawing/2014/main" id="{BC883A98-90E7-7F45-AE1B-39DD7D76D157}"/>
                </a:ext>
              </a:extLst>
            </p:cNvPr>
            <p:cNvSpPr>
              <a:spLocks noChangeShapeType="1"/>
            </p:cNvSpPr>
            <p:nvPr/>
          </p:nvSpPr>
          <p:spPr bwMode="invGray">
            <a:xfrm>
              <a:off x="5200650" y="3989388"/>
              <a:ext cx="790575" cy="1044575"/>
            </a:xfrm>
            <a:prstGeom prst="line">
              <a:avLst/>
            </a:prstGeom>
            <a:noFill/>
            <a:ln w="38100">
              <a:solidFill>
                <a:schemeClr val="hlink"/>
              </a:solidFill>
              <a:miter lim="800000"/>
              <a:headEnd/>
              <a:tailEnd/>
            </a:ln>
            <a:effectLst>
              <a:outerShdw blurRad="63500" dist="105111" dir="4508961"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42" name="Oval 18">
              <a:extLst>
                <a:ext uri="{FF2B5EF4-FFF2-40B4-BE49-F238E27FC236}">
                  <a16:creationId xmlns:a16="http://schemas.microsoft.com/office/drawing/2014/main" id="{F8297B94-F3E5-A74B-885C-F7A01C41938D}"/>
                </a:ext>
              </a:extLst>
            </p:cNvPr>
            <p:cNvSpPr>
              <a:spLocks noChangeArrowheads="1"/>
            </p:cNvSpPr>
            <p:nvPr/>
          </p:nvSpPr>
          <p:spPr bwMode="invGray">
            <a:xfrm>
              <a:off x="5535613" y="4787900"/>
              <a:ext cx="1417637" cy="1003300"/>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38099" dir="2700000" algn="ctr" rotWithShape="0">
                <a:srgbClr val="FF33CC">
                  <a:alpha val="74997"/>
                </a:srgbClr>
              </a:outerShdw>
            </a:effectLst>
          </p:spPr>
          <p:txBody>
            <a:bodyPr wrap="none" anchor="ctr"/>
            <a:lstStyle/>
            <a:p>
              <a:pPr>
                <a:lnSpc>
                  <a:spcPct val="60000"/>
                </a:lnSpc>
                <a:defRPr/>
              </a:pPr>
              <a:r>
                <a:rPr kumimoji="1" lang="en-US" sz="1800" b="1" dirty="0">
                  <a:solidFill>
                    <a:schemeClr val="hlink"/>
                  </a:solidFill>
                  <a:latin typeface="Arial" pitchFamily="34" charset="0"/>
                </a:rPr>
                <a:t>Learning</a:t>
              </a:r>
            </a:p>
            <a:p>
              <a:pPr>
                <a:lnSpc>
                  <a:spcPct val="60000"/>
                </a:lnSpc>
                <a:defRPr/>
              </a:pPr>
              <a:r>
                <a:rPr kumimoji="1" lang="en-US" sz="1800" b="1" dirty="0">
                  <a:solidFill>
                    <a:schemeClr val="hlink"/>
                  </a:solidFill>
                  <a:latin typeface="Arial" pitchFamily="34" charset="0"/>
                </a:rPr>
                <a:t>Ability</a:t>
              </a:r>
            </a:p>
          </p:txBody>
        </p:sp>
        <p:sp>
          <p:nvSpPr>
            <p:cNvPr id="4481031" name="Line 7">
              <a:extLst>
                <a:ext uri="{FF2B5EF4-FFF2-40B4-BE49-F238E27FC236}">
                  <a16:creationId xmlns:a16="http://schemas.microsoft.com/office/drawing/2014/main" id="{BA699376-D49A-1547-AA0E-17DC4896F95F}"/>
                </a:ext>
              </a:extLst>
            </p:cNvPr>
            <p:cNvSpPr>
              <a:spLocks noChangeShapeType="1"/>
            </p:cNvSpPr>
            <p:nvPr/>
          </p:nvSpPr>
          <p:spPr bwMode="invGray">
            <a:xfrm>
              <a:off x="5722938" y="3781425"/>
              <a:ext cx="1046162" cy="647700"/>
            </a:xfrm>
            <a:prstGeom prst="line">
              <a:avLst/>
            </a:prstGeom>
            <a:noFill/>
            <a:ln w="38100">
              <a:solidFill>
                <a:schemeClr val="hlink"/>
              </a:solidFill>
              <a:miter lim="800000"/>
              <a:headEnd/>
              <a:tailEnd/>
            </a:ln>
            <a:effectLst>
              <a:outerShdw blurRad="63500" dist="68978" dir="4020649"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43" name="Oval 19">
              <a:extLst>
                <a:ext uri="{FF2B5EF4-FFF2-40B4-BE49-F238E27FC236}">
                  <a16:creationId xmlns:a16="http://schemas.microsoft.com/office/drawing/2014/main" id="{A35B7176-C330-0348-B4D1-E3EE9ABED48D}"/>
                </a:ext>
              </a:extLst>
            </p:cNvPr>
            <p:cNvSpPr>
              <a:spLocks noChangeArrowheads="1"/>
            </p:cNvSpPr>
            <p:nvPr/>
          </p:nvSpPr>
          <p:spPr bwMode="invGray">
            <a:xfrm>
              <a:off x="6559550" y="4084638"/>
              <a:ext cx="1419225" cy="1004887"/>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68978" dir="4020649" algn="ctr" rotWithShape="0">
                <a:srgbClr val="FF33CC">
                  <a:alpha val="74997"/>
                </a:srgbClr>
              </a:outerShdw>
            </a:effectLst>
          </p:spPr>
          <p:txBody>
            <a:bodyPr wrap="none"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defRPr/>
              </a:pPr>
              <a:endParaRPr kumimoji="1" lang="en-US" altLang="x-none" sz="1800" b="1">
                <a:solidFill>
                  <a:schemeClr val="hlink"/>
                </a:solidFill>
                <a:ea typeface="ＭＳ Ｐゴシック" charset="-128"/>
              </a:endParaRPr>
            </a:p>
            <a:p>
              <a:pPr>
                <a:lnSpc>
                  <a:spcPct val="60000"/>
                </a:lnSpc>
                <a:spcAft>
                  <a:spcPts val="300"/>
                </a:spcAft>
                <a:defRPr/>
              </a:pPr>
              <a:r>
                <a:rPr kumimoji="1" lang="en-US" altLang="x-none" sz="1800" b="1">
                  <a:solidFill>
                    <a:schemeClr val="hlink"/>
                  </a:solidFill>
                  <a:ea typeface="ＭＳ Ｐゴシック" charset="-128"/>
                </a:rPr>
                <a:t>Decreased</a:t>
              </a:r>
            </a:p>
            <a:p>
              <a:pPr>
                <a:lnSpc>
                  <a:spcPct val="60000"/>
                </a:lnSpc>
                <a:defRPr/>
              </a:pPr>
              <a:r>
                <a:rPr kumimoji="1" lang="en-US" altLang="x-none" sz="1800" b="1">
                  <a:solidFill>
                    <a:schemeClr val="hlink"/>
                  </a:solidFill>
                  <a:ea typeface="ＭＳ Ｐゴシック" charset="-128"/>
                </a:rPr>
                <a:t>Anxiety</a:t>
              </a:r>
            </a:p>
            <a:p>
              <a:pPr>
                <a:lnSpc>
                  <a:spcPct val="70000"/>
                </a:lnSpc>
                <a:defRPr/>
              </a:pPr>
              <a:endParaRPr kumimoji="1" lang="en-US" altLang="x-none" sz="1800" b="1">
                <a:solidFill>
                  <a:schemeClr val="hlink"/>
                </a:solidFill>
                <a:ea typeface="ＭＳ Ｐゴシック" charset="-128"/>
              </a:endParaRPr>
            </a:p>
          </p:txBody>
        </p:sp>
        <p:sp>
          <p:nvSpPr>
            <p:cNvPr id="4481030" name="Line 6">
              <a:extLst>
                <a:ext uri="{FF2B5EF4-FFF2-40B4-BE49-F238E27FC236}">
                  <a16:creationId xmlns:a16="http://schemas.microsoft.com/office/drawing/2014/main" id="{A1650EA4-56D8-4840-956A-2EAB0CA0A53D}"/>
                </a:ext>
              </a:extLst>
            </p:cNvPr>
            <p:cNvSpPr>
              <a:spLocks noChangeShapeType="1"/>
            </p:cNvSpPr>
            <p:nvPr/>
          </p:nvSpPr>
          <p:spPr bwMode="invGray">
            <a:xfrm>
              <a:off x="6281738" y="3489325"/>
              <a:ext cx="1017587" cy="61913"/>
            </a:xfrm>
            <a:prstGeom prst="line">
              <a:avLst/>
            </a:prstGeom>
            <a:noFill/>
            <a:ln w="38100">
              <a:solidFill>
                <a:schemeClr val="hlink"/>
              </a:solidFill>
              <a:miter lim="800000"/>
              <a:headEnd/>
              <a:tailEnd/>
            </a:ln>
            <a:effectLst>
              <a:outerShdw blurRad="63500" dist="68978" dir="4020649"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44" name="Oval 20">
              <a:extLst>
                <a:ext uri="{FF2B5EF4-FFF2-40B4-BE49-F238E27FC236}">
                  <a16:creationId xmlns:a16="http://schemas.microsoft.com/office/drawing/2014/main" id="{F44794E2-F17F-F440-8537-83314CD24798}"/>
                </a:ext>
              </a:extLst>
            </p:cNvPr>
            <p:cNvSpPr>
              <a:spLocks noChangeArrowheads="1"/>
            </p:cNvSpPr>
            <p:nvPr/>
          </p:nvSpPr>
          <p:spPr bwMode="invGray">
            <a:xfrm>
              <a:off x="7040563" y="3140075"/>
              <a:ext cx="1417637" cy="1001713"/>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68978" dir="4020649" algn="ctr" rotWithShape="0">
                <a:srgbClr val="FF33CC">
                  <a:alpha val="74997"/>
                </a:srgbClr>
              </a:outerShdw>
            </a:effectLst>
          </p:spPr>
          <p:txBody>
            <a:bodyPr wrap="none" anchor="ctr"/>
            <a:lstStyle/>
            <a:p>
              <a:pPr>
                <a:spcAft>
                  <a:spcPts val="300"/>
                </a:spcAft>
                <a:defRPr/>
              </a:pPr>
              <a:r>
                <a:rPr kumimoji="1" lang="en-US" sz="1800" b="1" dirty="0">
                  <a:solidFill>
                    <a:schemeClr val="hlink"/>
                  </a:solidFill>
                  <a:latin typeface="Arial" pitchFamily="34" charset="0"/>
                </a:rPr>
                <a:t>Self-</a:t>
              </a:r>
            </a:p>
            <a:p>
              <a:pPr>
                <a:lnSpc>
                  <a:spcPct val="60000"/>
                </a:lnSpc>
                <a:defRPr/>
              </a:pPr>
              <a:r>
                <a:rPr kumimoji="1" lang="en-US" sz="1800" b="1" dirty="0">
                  <a:solidFill>
                    <a:schemeClr val="hlink"/>
                  </a:solidFill>
                  <a:latin typeface="Arial" pitchFamily="34" charset="0"/>
                </a:rPr>
                <a:t>Development</a:t>
              </a:r>
            </a:p>
          </p:txBody>
        </p:sp>
        <p:sp>
          <p:nvSpPr>
            <p:cNvPr id="4481029" name="Line 5">
              <a:extLst>
                <a:ext uri="{FF2B5EF4-FFF2-40B4-BE49-F238E27FC236}">
                  <a16:creationId xmlns:a16="http://schemas.microsoft.com/office/drawing/2014/main" id="{7B52E9DC-9652-B741-A297-2A2988102FC4}"/>
                </a:ext>
              </a:extLst>
            </p:cNvPr>
            <p:cNvSpPr>
              <a:spLocks noChangeShapeType="1"/>
            </p:cNvSpPr>
            <p:nvPr/>
          </p:nvSpPr>
          <p:spPr bwMode="invGray">
            <a:xfrm flipV="1">
              <a:off x="6165850" y="2593975"/>
              <a:ext cx="1135063" cy="515938"/>
            </a:xfrm>
            <a:prstGeom prst="line">
              <a:avLst/>
            </a:prstGeom>
            <a:noFill/>
            <a:ln w="38100">
              <a:solidFill>
                <a:schemeClr val="hlink"/>
              </a:solidFill>
              <a:miter lim="800000"/>
              <a:headEnd/>
              <a:tailEnd/>
            </a:ln>
            <a:effectLst>
              <a:outerShdw blurRad="63500" dist="46662" dir="3284183"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45" name="Oval 21">
              <a:extLst>
                <a:ext uri="{FF2B5EF4-FFF2-40B4-BE49-F238E27FC236}">
                  <a16:creationId xmlns:a16="http://schemas.microsoft.com/office/drawing/2014/main" id="{B3C94BE1-BD0D-3043-93AA-7B00AB49533C}"/>
                </a:ext>
              </a:extLst>
            </p:cNvPr>
            <p:cNvSpPr>
              <a:spLocks noChangeArrowheads="1"/>
            </p:cNvSpPr>
            <p:nvPr/>
          </p:nvSpPr>
          <p:spPr bwMode="invGray">
            <a:xfrm>
              <a:off x="7010400" y="2066925"/>
              <a:ext cx="1417638" cy="1003300"/>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46662" dir="3284183" algn="ctr" rotWithShape="0">
                <a:srgbClr val="FF33CC">
                  <a:alpha val="74997"/>
                </a:srgbClr>
              </a:outerShdw>
            </a:effectLst>
          </p:spPr>
          <p:txBody>
            <a:bodyPr wrap="none" anchor="ctr"/>
            <a:lstStyle/>
            <a:p>
              <a:pPr>
                <a:lnSpc>
                  <a:spcPct val="70000"/>
                </a:lnSpc>
                <a:spcAft>
                  <a:spcPts val="300"/>
                </a:spcAft>
                <a:defRPr/>
              </a:pPr>
              <a:r>
                <a:rPr kumimoji="1" lang="en-US" sz="1800" b="1" dirty="0">
                  <a:solidFill>
                    <a:schemeClr val="hlink"/>
                  </a:solidFill>
                  <a:latin typeface="Arial" pitchFamily="34" charset="0"/>
                </a:rPr>
                <a:t>Inner</a:t>
              </a:r>
            </a:p>
            <a:p>
              <a:pPr>
                <a:lnSpc>
                  <a:spcPct val="60000"/>
                </a:lnSpc>
                <a:defRPr/>
              </a:pPr>
              <a:r>
                <a:rPr kumimoji="1" lang="en-US" sz="1800" b="1" dirty="0">
                  <a:solidFill>
                    <a:schemeClr val="hlink"/>
                  </a:solidFill>
                  <a:latin typeface="Arial" pitchFamily="34" charset="0"/>
                </a:rPr>
                <a:t>Orientation</a:t>
              </a:r>
            </a:p>
          </p:txBody>
        </p:sp>
        <p:sp>
          <p:nvSpPr>
            <p:cNvPr id="4481028" name="Line 4">
              <a:extLst>
                <a:ext uri="{FF2B5EF4-FFF2-40B4-BE49-F238E27FC236}">
                  <a16:creationId xmlns:a16="http://schemas.microsoft.com/office/drawing/2014/main" id="{F0775A4A-03EE-EA49-8926-790E72ACADB0}"/>
                </a:ext>
              </a:extLst>
            </p:cNvPr>
            <p:cNvSpPr>
              <a:spLocks noChangeShapeType="1"/>
            </p:cNvSpPr>
            <p:nvPr/>
          </p:nvSpPr>
          <p:spPr bwMode="invGray">
            <a:xfrm flipV="1">
              <a:off x="5094288" y="1708150"/>
              <a:ext cx="217487" cy="647700"/>
            </a:xfrm>
            <a:prstGeom prst="line">
              <a:avLst/>
            </a:prstGeom>
            <a:noFill/>
            <a:ln w="38100">
              <a:solidFill>
                <a:schemeClr val="hlink"/>
              </a:solidFill>
              <a:miter lim="800000"/>
              <a:headEnd/>
              <a:tailEnd/>
            </a:ln>
            <a:effectLst>
              <a:outerShdw blurRad="63500" dist="38099" dir="2700000"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46" name="Oval 22">
              <a:extLst>
                <a:ext uri="{FF2B5EF4-FFF2-40B4-BE49-F238E27FC236}">
                  <a16:creationId xmlns:a16="http://schemas.microsoft.com/office/drawing/2014/main" id="{F5DBE93E-52DB-3D41-9115-4E315853F30A}"/>
                </a:ext>
              </a:extLst>
            </p:cNvPr>
            <p:cNvSpPr>
              <a:spLocks noChangeArrowheads="1"/>
            </p:cNvSpPr>
            <p:nvPr/>
          </p:nvSpPr>
          <p:spPr bwMode="invGray">
            <a:xfrm>
              <a:off x="4808538" y="747713"/>
              <a:ext cx="1419225" cy="1003300"/>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38099" dir="2700000" algn="ctr" rotWithShape="0">
                <a:srgbClr val="FF33CC">
                  <a:alpha val="74997"/>
                </a:srgbClr>
              </a:outerShdw>
            </a:effectLst>
          </p:spPr>
          <p:txBody>
            <a:bodyPr wrap="none" anchor="ctr"/>
            <a:lstStyle/>
            <a:p>
              <a:pPr>
                <a:lnSpc>
                  <a:spcPct val="60000"/>
                </a:lnSpc>
                <a:spcAft>
                  <a:spcPts val="300"/>
                </a:spcAft>
                <a:defRPr/>
              </a:pPr>
              <a:r>
                <a:rPr kumimoji="1" lang="en-US" sz="1800" b="1" dirty="0">
                  <a:solidFill>
                    <a:schemeClr val="hlink"/>
                  </a:solidFill>
                  <a:latin typeface="Arial" pitchFamily="34" charset="0"/>
                </a:rPr>
                <a:t>Moral</a:t>
              </a:r>
            </a:p>
            <a:p>
              <a:pPr>
                <a:lnSpc>
                  <a:spcPct val="60000"/>
                </a:lnSpc>
                <a:defRPr/>
              </a:pPr>
              <a:r>
                <a:rPr kumimoji="1" lang="en-US" sz="1800" b="1" dirty="0">
                  <a:solidFill>
                    <a:schemeClr val="hlink"/>
                  </a:solidFill>
                  <a:latin typeface="Arial" pitchFamily="34" charset="0"/>
                </a:rPr>
                <a:t>Reasoning</a:t>
              </a:r>
            </a:p>
          </p:txBody>
        </p:sp>
        <p:sp>
          <p:nvSpPr>
            <p:cNvPr id="4481039" name="Line 15">
              <a:extLst>
                <a:ext uri="{FF2B5EF4-FFF2-40B4-BE49-F238E27FC236}">
                  <a16:creationId xmlns:a16="http://schemas.microsoft.com/office/drawing/2014/main" id="{2698FFB6-284B-3E44-B6EC-5CF45EB977DF}"/>
                </a:ext>
              </a:extLst>
            </p:cNvPr>
            <p:cNvSpPr>
              <a:spLocks noChangeShapeType="1"/>
            </p:cNvSpPr>
            <p:nvPr/>
          </p:nvSpPr>
          <p:spPr bwMode="invGray">
            <a:xfrm flipH="1" flipV="1">
              <a:off x="4200525" y="1754188"/>
              <a:ext cx="252413" cy="717550"/>
            </a:xfrm>
            <a:prstGeom prst="line">
              <a:avLst/>
            </a:prstGeom>
            <a:noFill/>
            <a:ln w="38100">
              <a:solidFill>
                <a:schemeClr val="hlink"/>
              </a:solidFill>
              <a:miter lim="800000"/>
              <a:headEnd/>
              <a:tailEnd/>
            </a:ln>
            <a:effectLst>
              <a:outerShdw blurRad="63500" dist="38099" dir="2700000"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47" name="Oval 23">
              <a:extLst>
                <a:ext uri="{FF2B5EF4-FFF2-40B4-BE49-F238E27FC236}">
                  <a16:creationId xmlns:a16="http://schemas.microsoft.com/office/drawing/2014/main" id="{038070C4-B71F-3F49-857C-4D62C0872D0D}"/>
                </a:ext>
              </a:extLst>
            </p:cNvPr>
            <p:cNvSpPr>
              <a:spLocks noChangeArrowheads="1"/>
            </p:cNvSpPr>
            <p:nvPr/>
          </p:nvSpPr>
          <p:spPr bwMode="invGray">
            <a:xfrm>
              <a:off x="3302000" y="796925"/>
              <a:ext cx="1417638" cy="1003300"/>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38099" dir="2700000" algn="ctr" rotWithShape="0">
                <a:srgbClr val="FF33CC">
                  <a:alpha val="74997"/>
                </a:srgbClr>
              </a:outerShdw>
            </a:effectLst>
          </p:spPr>
          <p:txBody>
            <a:bodyPr wrap="none" anchor="ctr"/>
            <a:lstStyle/>
            <a:p>
              <a:pPr>
                <a:defRPr/>
              </a:pPr>
              <a:r>
                <a:rPr kumimoji="1" lang="en-US" sz="1800" b="1" dirty="0">
                  <a:solidFill>
                    <a:schemeClr val="hlink"/>
                  </a:solidFill>
                  <a:latin typeface="Arial" pitchFamily="34" charset="0"/>
                </a:rPr>
                <a:t>Concept</a:t>
              </a:r>
            </a:p>
            <a:p>
              <a:pPr>
                <a:lnSpc>
                  <a:spcPct val="60000"/>
                </a:lnSpc>
                <a:defRPr/>
              </a:pPr>
              <a:r>
                <a:rPr kumimoji="1" lang="en-US" sz="1800" b="1" dirty="0">
                  <a:solidFill>
                    <a:schemeClr val="hlink"/>
                  </a:solidFill>
                  <a:latin typeface="Arial" pitchFamily="34" charset="0"/>
                </a:rPr>
                <a:t>Learning</a:t>
              </a:r>
            </a:p>
          </p:txBody>
        </p:sp>
        <p:sp>
          <p:nvSpPr>
            <p:cNvPr id="4481038" name="Line 14">
              <a:extLst>
                <a:ext uri="{FF2B5EF4-FFF2-40B4-BE49-F238E27FC236}">
                  <a16:creationId xmlns:a16="http://schemas.microsoft.com/office/drawing/2014/main" id="{560554DF-ECAD-E141-AD09-6591778BCA9E}"/>
                </a:ext>
              </a:extLst>
            </p:cNvPr>
            <p:cNvSpPr>
              <a:spLocks noChangeShapeType="1"/>
            </p:cNvSpPr>
            <p:nvPr/>
          </p:nvSpPr>
          <p:spPr bwMode="invGray">
            <a:xfrm flipH="1" flipV="1">
              <a:off x="2928938" y="1879600"/>
              <a:ext cx="933450" cy="984250"/>
            </a:xfrm>
            <a:prstGeom prst="line">
              <a:avLst/>
            </a:prstGeom>
            <a:noFill/>
            <a:ln w="38100">
              <a:solidFill>
                <a:schemeClr val="hlink"/>
              </a:solidFill>
              <a:miter lim="800000"/>
              <a:headEnd/>
              <a:tailEnd/>
            </a:ln>
            <a:effectLst>
              <a:outerShdw blurRad="63500" dist="38099" dir="2700000"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48" name="Oval 24">
              <a:extLst>
                <a:ext uri="{FF2B5EF4-FFF2-40B4-BE49-F238E27FC236}">
                  <a16:creationId xmlns:a16="http://schemas.microsoft.com/office/drawing/2014/main" id="{75C27959-1E7F-FE44-B0C0-FED54BDA0D80}"/>
                </a:ext>
              </a:extLst>
            </p:cNvPr>
            <p:cNvSpPr>
              <a:spLocks noChangeArrowheads="1"/>
            </p:cNvSpPr>
            <p:nvPr/>
          </p:nvSpPr>
          <p:spPr bwMode="invGray">
            <a:xfrm>
              <a:off x="1920875" y="1189038"/>
              <a:ext cx="1417638" cy="1003300"/>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38099" dir="2700000" algn="ctr" rotWithShape="0">
                <a:srgbClr val="FF33CC">
                  <a:alpha val="74997"/>
                </a:srgbClr>
              </a:outerShdw>
            </a:effectLst>
          </p:spPr>
          <p:txBody>
            <a:bodyPr wrap="none" anchor="ctr"/>
            <a:lstStyle/>
            <a:p>
              <a:pPr>
                <a:lnSpc>
                  <a:spcPct val="110000"/>
                </a:lnSpc>
                <a:spcAft>
                  <a:spcPts val="300"/>
                </a:spcAft>
                <a:defRPr/>
              </a:pPr>
              <a:r>
                <a:rPr kumimoji="1" lang="en-US" sz="1800" b="1">
                  <a:solidFill>
                    <a:schemeClr val="hlink"/>
                  </a:solidFill>
                  <a:latin typeface="Arial" pitchFamily="34" charset="0"/>
                </a:rPr>
                <a:t>Emotional</a:t>
              </a:r>
            </a:p>
            <a:p>
              <a:pPr>
                <a:lnSpc>
                  <a:spcPct val="50000"/>
                </a:lnSpc>
                <a:spcAft>
                  <a:spcPts val="300"/>
                </a:spcAft>
                <a:defRPr/>
              </a:pPr>
              <a:r>
                <a:rPr kumimoji="1" lang="en-US" sz="1800" b="1">
                  <a:solidFill>
                    <a:schemeClr val="hlink"/>
                  </a:solidFill>
                  <a:latin typeface="Arial" pitchFamily="34" charset="0"/>
                </a:rPr>
                <a:t>Stability</a:t>
              </a:r>
            </a:p>
          </p:txBody>
        </p:sp>
        <p:sp>
          <p:nvSpPr>
            <p:cNvPr id="4481037" name="Line 13">
              <a:extLst>
                <a:ext uri="{FF2B5EF4-FFF2-40B4-BE49-F238E27FC236}">
                  <a16:creationId xmlns:a16="http://schemas.microsoft.com/office/drawing/2014/main" id="{660AA97D-C95E-6249-9C5F-B5D8499E64AC}"/>
                </a:ext>
              </a:extLst>
            </p:cNvPr>
            <p:cNvSpPr>
              <a:spLocks noChangeShapeType="1"/>
            </p:cNvSpPr>
            <p:nvPr/>
          </p:nvSpPr>
          <p:spPr bwMode="invGray">
            <a:xfrm flipH="1" flipV="1">
              <a:off x="2387600" y="2730500"/>
              <a:ext cx="996950" cy="466725"/>
            </a:xfrm>
            <a:prstGeom prst="line">
              <a:avLst/>
            </a:prstGeom>
            <a:noFill/>
            <a:ln w="38100">
              <a:solidFill>
                <a:schemeClr val="hlink"/>
              </a:solidFill>
              <a:miter lim="800000"/>
              <a:headEnd/>
              <a:tailEnd/>
            </a:ln>
            <a:effectLst>
              <a:outerShdw blurRad="63500" dist="38099" dir="2700000"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49" name="Oval 25">
              <a:extLst>
                <a:ext uri="{FF2B5EF4-FFF2-40B4-BE49-F238E27FC236}">
                  <a16:creationId xmlns:a16="http://schemas.microsoft.com/office/drawing/2014/main" id="{A0897773-BDBD-3A44-BFE9-6A07F9FC9C6C}"/>
                </a:ext>
              </a:extLst>
            </p:cNvPr>
            <p:cNvSpPr>
              <a:spLocks noChangeArrowheads="1"/>
            </p:cNvSpPr>
            <p:nvPr/>
          </p:nvSpPr>
          <p:spPr bwMode="invGray">
            <a:xfrm>
              <a:off x="1062038" y="2117725"/>
              <a:ext cx="1419225" cy="1003300"/>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38099" dir="2700000" algn="ctr" rotWithShape="0">
                <a:srgbClr val="FF33CC">
                  <a:alpha val="74997"/>
                </a:srgbClr>
              </a:outerShdw>
            </a:effectLst>
          </p:spPr>
          <p:txBody>
            <a:bodyPr wrap="none" anchor="ctr"/>
            <a:lstStyle/>
            <a:p>
              <a:pPr>
                <a:lnSpc>
                  <a:spcPct val="70000"/>
                </a:lnSpc>
                <a:spcAft>
                  <a:spcPts val="300"/>
                </a:spcAft>
                <a:defRPr/>
              </a:pPr>
              <a:r>
                <a:rPr kumimoji="1" lang="en-US" sz="1800" b="1" dirty="0">
                  <a:solidFill>
                    <a:schemeClr val="hlink"/>
                  </a:solidFill>
                  <a:latin typeface="Arial" pitchFamily="34" charset="0"/>
                </a:rPr>
                <a:t>Decreased</a:t>
              </a:r>
            </a:p>
            <a:p>
              <a:pPr>
                <a:lnSpc>
                  <a:spcPct val="70000"/>
                </a:lnSpc>
                <a:spcAft>
                  <a:spcPts val="300"/>
                </a:spcAft>
                <a:defRPr/>
              </a:pPr>
              <a:r>
                <a:rPr kumimoji="1" lang="en-US" sz="1800" b="1" dirty="0">
                  <a:solidFill>
                    <a:schemeClr val="hlink"/>
                  </a:solidFill>
                  <a:latin typeface="Arial" pitchFamily="34" charset="0"/>
                </a:rPr>
                <a:t>Neuroticism</a:t>
              </a:r>
            </a:p>
          </p:txBody>
        </p:sp>
        <p:sp>
          <p:nvSpPr>
            <p:cNvPr id="4481036" name="Line 12">
              <a:extLst>
                <a:ext uri="{FF2B5EF4-FFF2-40B4-BE49-F238E27FC236}">
                  <a16:creationId xmlns:a16="http://schemas.microsoft.com/office/drawing/2014/main" id="{D290F9C8-B42B-E54C-B9BE-51BCB5F1FE65}"/>
                </a:ext>
              </a:extLst>
            </p:cNvPr>
            <p:cNvSpPr>
              <a:spLocks noChangeShapeType="1"/>
            </p:cNvSpPr>
            <p:nvPr/>
          </p:nvSpPr>
          <p:spPr bwMode="invGray">
            <a:xfrm flipH="1">
              <a:off x="2344738" y="3586163"/>
              <a:ext cx="923925" cy="128587"/>
            </a:xfrm>
            <a:prstGeom prst="line">
              <a:avLst/>
            </a:prstGeom>
            <a:noFill/>
            <a:ln w="38100">
              <a:solidFill>
                <a:schemeClr val="hlink"/>
              </a:solidFill>
              <a:miter lim="800000"/>
              <a:headEnd/>
              <a:tailEnd/>
            </a:ln>
            <a:effectLst>
              <a:outerShdw blurRad="63500" dist="38099" dir="2700000"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50" name="Oval 26">
              <a:extLst>
                <a:ext uri="{FF2B5EF4-FFF2-40B4-BE49-F238E27FC236}">
                  <a16:creationId xmlns:a16="http://schemas.microsoft.com/office/drawing/2014/main" id="{42AC0B58-E62A-354A-BC5F-75B483C910D8}"/>
                </a:ext>
              </a:extLst>
            </p:cNvPr>
            <p:cNvSpPr>
              <a:spLocks noChangeArrowheads="1"/>
            </p:cNvSpPr>
            <p:nvPr/>
          </p:nvSpPr>
          <p:spPr bwMode="invGray">
            <a:xfrm>
              <a:off x="1023938" y="3238500"/>
              <a:ext cx="1419225" cy="1001713"/>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38099" dir="2700000" algn="ctr" rotWithShape="0">
                <a:srgbClr val="FF33CC">
                  <a:alpha val="74997"/>
                </a:srgbClr>
              </a:outerShdw>
            </a:effectLst>
          </p:spPr>
          <p:txBody>
            <a:bodyPr wrap="none" anchor="ctr"/>
            <a:lstStyle/>
            <a:p>
              <a:pPr>
                <a:defRPr/>
              </a:pPr>
              <a:r>
                <a:rPr kumimoji="1" lang="en-US" sz="1800" b="1" dirty="0">
                  <a:solidFill>
                    <a:schemeClr val="hlink"/>
                  </a:solidFill>
                  <a:latin typeface="Arial" pitchFamily="34" charset="0"/>
                </a:rPr>
                <a:t>Intelligence</a:t>
              </a:r>
            </a:p>
          </p:txBody>
        </p:sp>
        <p:sp>
          <p:nvSpPr>
            <p:cNvPr id="4481035" name="Line 11">
              <a:extLst>
                <a:ext uri="{FF2B5EF4-FFF2-40B4-BE49-F238E27FC236}">
                  <a16:creationId xmlns:a16="http://schemas.microsoft.com/office/drawing/2014/main" id="{BF36CC6E-78BF-B740-9421-B6F0DEDCD7A9}"/>
                </a:ext>
              </a:extLst>
            </p:cNvPr>
            <p:cNvSpPr>
              <a:spLocks noChangeShapeType="1"/>
            </p:cNvSpPr>
            <p:nvPr/>
          </p:nvSpPr>
          <p:spPr bwMode="invGray">
            <a:xfrm flipH="1">
              <a:off x="2644775" y="3957638"/>
              <a:ext cx="952500" cy="596900"/>
            </a:xfrm>
            <a:prstGeom prst="line">
              <a:avLst/>
            </a:prstGeom>
            <a:noFill/>
            <a:ln w="38100">
              <a:solidFill>
                <a:schemeClr val="hlink"/>
              </a:solidFill>
              <a:miter lim="800000"/>
              <a:headEnd/>
              <a:tailEnd/>
            </a:ln>
            <a:effectLst>
              <a:outerShdw blurRad="63500" dist="38099" dir="2700000"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51" name="Oval 27">
              <a:extLst>
                <a:ext uri="{FF2B5EF4-FFF2-40B4-BE49-F238E27FC236}">
                  <a16:creationId xmlns:a16="http://schemas.microsoft.com/office/drawing/2014/main" id="{FFF940A2-9C03-BA4C-BD14-666750F6BC10}"/>
                </a:ext>
              </a:extLst>
            </p:cNvPr>
            <p:cNvSpPr>
              <a:spLocks noChangeArrowheads="1"/>
            </p:cNvSpPr>
            <p:nvPr/>
          </p:nvSpPr>
          <p:spPr bwMode="invGray">
            <a:xfrm>
              <a:off x="1416050" y="4256088"/>
              <a:ext cx="1417638" cy="1004887"/>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38099" dir="2700000" algn="ctr" rotWithShape="0">
                <a:srgbClr val="FF33CC">
                  <a:alpha val="74997"/>
                </a:srgbClr>
              </a:outerShdw>
            </a:effectLst>
          </p:spPr>
          <p:txBody>
            <a:bodyPr wrap="none" anchor="ctr"/>
            <a:lstStyle/>
            <a:p>
              <a:pPr>
                <a:spcAft>
                  <a:spcPts val="300"/>
                </a:spcAft>
                <a:defRPr/>
              </a:pPr>
              <a:r>
                <a:rPr kumimoji="1" lang="en-US" sz="1800" b="1" dirty="0">
                  <a:solidFill>
                    <a:schemeClr val="hlink"/>
                  </a:solidFill>
                  <a:latin typeface="Arial" pitchFamily="34" charset="0"/>
                </a:rPr>
                <a:t>Computational</a:t>
              </a:r>
            </a:p>
            <a:p>
              <a:pPr>
                <a:lnSpc>
                  <a:spcPct val="60000"/>
                </a:lnSpc>
                <a:spcAft>
                  <a:spcPts val="300"/>
                </a:spcAft>
                <a:defRPr/>
              </a:pPr>
              <a:r>
                <a:rPr kumimoji="1" lang="en-US" sz="1800" b="1" dirty="0">
                  <a:solidFill>
                    <a:schemeClr val="hlink"/>
                  </a:solidFill>
                  <a:latin typeface="Arial" pitchFamily="34" charset="0"/>
                </a:rPr>
                <a:t>Efficiency</a:t>
              </a:r>
            </a:p>
          </p:txBody>
        </p:sp>
        <p:sp>
          <p:nvSpPr>
            <p:cNvPr id="4481053" name="Line 29">
              <a:extLst>
                <a:ext uri="{FF2B5EF4-FFF2-40B4-BE49-F238E27FC236}">
                  <a16:creationId xmlns:a16="http://schemas.microsoft.com/office/drawing/2014/main" id="{ACBED8AB-350A-CD4F-8C53-86830D00786B}"/>
                </a:ext>
              </a:extLst>
            </p:cNvPr>
            <p:cNvSpPr>
              <a:spLocks noChangeShapeType="1"/>
            </p:cNvSpPr>
            <p:nvPr/>
          </p:nvSpPr>
          <p:spPr bwMode="invGray">
            <a:xfrm flipV="1">
              <a:off x="5483225" y="1930400"/>
              <a:ext cx="990600" cy="844550"/>
            </a:xfrm>
            <a:prstGeom prst="line">
              <a:avLst/>
            </a:prstGeom>
            <a:noFill/>
            <a:ln w="38100">
              <a:solidFill>
                <a:schemeClr val="hlink"/>
              </a:solidFill>
              <a:miter lim="800000"/>
              <a:headEnd/>
              <a:tailEnd/>
            </a:ln>
            <a:effectLst>
              <a:outerShdw blurRad="63500" dist="38099" dir="2700000" algn="ctr" rotWithShape="0">
                <a:srgbClr val="FF33CC">
                  <a:alpha val="74997"/>
                </a:srgbClr>
              </a:outerShdw>
            </a:effectLst>
            <a:extLst>
              <a:ext uri="{909E8E84-426E-40DD-AFC4-6F175D3DCCD1}">
                <a14:hiddenFill xmlns:a14="http://schemas.microsoft.com/office/drawing/2010/main">
                  <a:noFill/>
                </a14:hiddenFill>
              </a:ext>
            </a:extLst>
          </p:spPr>
          <p:txBody>
            <a:bodyPr/>
            <a:lstStyle/>
            <a:p>
              <a:pPr>
                <a:defRPr/>
              </a:pPr>
              <a:endParaRPr lang="en-US"/>
            </a:p>
          </p:txBody>
        </p:sp>
        <p:sp>
          <p:nvSpPr>
            <p:cNvPr id="4481054" name="Oval 30">
              <a:extLst>
                <a:ext uri="{FF2B5EF4-FFF2-40B4-BE49-F238E27FC236}">
                  <a16:creationId xmlns:a16="http://schemas.microsoft.com/office/drawing/2014/main" id="{4A8E41A4-5F54-294C-9E36-BF01C13FC05D}"/>
                </a:ext>
              </a:extLst>
            </p:cNvPr>
            <p:cNvSpPr>
              <a:spLocks noChangeArrowheads="1"/>
            </p:cNvSpPr>
            <p:nvPr/>
          </p:nvSpPr>
          <p:spPr bwMode="invGray">
            <a:xfrm>
              <a:off x="6108700" y="1184275"/>
              <a:ext cx="1417638" cy="1003300"/>
            </a:xfrm>
            <a:prstGeom prst="ellipse">
              <a:avLst/>
            </a:prstGeom>
            <a:gradFill rotWithShape="1">
              <a:gsLst>
                <a:gs pos="0">
                  <a:srgbClr val="FAF402"/>
                </a:gs>
                <a:gs pos="100000">
                  <a:srgbClr val="FFFFFF"/>
                </a:gs>
              </a:gsLst>
              <a:lin ang="5400000" scaled="1"/>
            </a:gradFill>
            <a:ln w="28575">
              <a:solidFill>
                <a:schemeClr val="hlink"/>
              </a:solidFill>
              <a:miter lim="800000"/>
              <a:headEnd/>
              <a:tailEnd/>
            </a:ln>
            <a:effectLst>
              <a:outerShdw blurRad="63500" dist="38099" dir="2700000" algn="ctr" rotWithShape="0">
                <a:srgbClr val="FF33CC">
                  <a:alpha val="74997"/>
                </a:srgbClr>
              </a:outerShdw>
            </a:effectLst>
          </p:spPr>
          <p:txBody>
            <a:bodyPr wrap="none" anchor="ctr"/>
            <a:lstStyle/>
            <a:p>
              <a:pPr>
                <a:defRPr/>
              </a:pPr>
              <a:r>
                <a:rPr kumimoji="1" lang="en-US" sz="1800" b="1">
                  <a:solidFill>
                    <a:schemeClr val="hlink"/>
                  </a:solidFill>
                  <a:latin typeface="Arial" pitchFamily="34" charset="0"/>
                </a:rPr>
                <a:t>Creativity</a:t>
              </a:r>
            </a:p>
          </p:txBody>
        </p:sp>
        <p:sp>
          <p:nvSpPr>
            <p:cNvPr id="4481055" name="Oval 31">
              <a:extLst>
                <a:ext uri="{FF2B5EF4-FFF2-40B4-BE49-F238E27FC236}">
                  <a16:creationId xmlns:a16="http://schemas.microsoft.com/office/drawing/2014/main" id="{3F9B42BA-4F92-E64C-BD79-E84E8D56A1F8}"/>
                </a:ext>
              </a:extLst>
            </p:cNvPr>
            <p:cNvSpPr>
              <a:spLocks noChangeArrowheads="1"/>
            </p:cNvSpPr>
            <p:nvPr/>
          </p:nvSpPr>
          <p:spPr bwMode="invGray">
            <a:xfrm>
              <a:off x="2814638" y="2232025"/>
              <a:ext cx="3717925" cy="2359025"/>
            </a:xfrm>
            <a:prstGeom prst="ellipse">
              <a:avLst/>
            </a:prstGeom>
            <a:gradFill rotWithShape="1">
              <a:gsLst>
                <a:gs pos="0">
                  <a:srgbClr val="FAF402"/>
                </a:gs>
                <a:gs pos="100000">
                  <a:srgbClr val="FFFFFF"/>
                </a:gs>
              </a:gsLst>
              <a:lin ang="5400000" scaled="1"/>
            </a:gradFill>
            <a:ln w="57150">
              <a:solidFill>
                <a:schemeClr val="hlink"/>
              </a:solidFill>
              <a:miter lim="800000"/>
              <a:headEnd/>
              <a:tailEnd/>
            </a:ln>
            <a:effectLst>
              <a:outerShdw blurRad="63500" dist="38099" dir="2700000" algn="ctr" rotWithShape="0">
                <a:srgbClr val="FF33CC">
                  <a:alpha val="74997"/>
                </a:srgbClr>
              </a:outerShdw>
            </a:effectLst>
          </p:spPr>
          <p:txBody>
            <a:bodyPr wrap="none" anchor="ctr"/>
            <a:lstStyle/>
            <a:p>
              <a:pPr>
                <a:lnSpc>
                  <a:spcPct val="50000"/>
                </a:lnSpc>
                <a:defRPr/>
              </a:pPr>
              <a:r>
                <a:rPr kumimoji="1" lang="en-US" sz="5400" b="1">
                  <a:solidFill>
                    <a:schemeClr val="hlink"/>
                  </a:solidFill>
                  <a:latin typeface="Arial" pitchFamily="34" charset="0"/>
                </a:rPr>
                <a:t>CEO</a:t>
              </a:r>
            </a:p>
            <a:p>
              <a:pPr>
                <a:lnSpc>
                  <a:spcPct val="50000"/>
                </a:lnSpc>
                <a:defRPr/>
              </a:pPr>
              <a:r>
                <a:rPr kumimoji="1" lang="en-US" sz="4800" b="1">
                  <a:solidFill>
                    <a:schemeClr val="hlink"/>
                  </a:solidFill>
                  <a:latin typeface="Arial" pitchFamily="34" charset="0"/>
                </a:rPr>
                <a:t>Brainwave</a:t>
              </a:r>
            </a:p>
            <a:p>
              <a:pPr>
                <a:lnSpc>
                  <a:spcPct val="60000"/>
                </a:lnSpc>
                <a:defRPr/>
              </a:pPr>
              <a:r>
                <a:rPr kumimoji="1" lang="en-US" sz="4800" b="1">
                  <a:solidFill>
                    <a:schemeClr val="hlink"/>
                  </a:solidFill>
                  <a:latin typeface="Arial" pitchFamily="34" charset="0"/>
                </a:rPr>
                <a:t>Coherence</a:t>
              </a:r>
            </a:p>
          </p:txBody>
        </p:sp>
        <p:pic>
          <p:nvPicPr>
            <p:cNvPr id="184350" name="Picture 32">
              <a:extLst>
                <a:ext uri="{FF2B5EF4-FFF2-40B4-BE49-F238E27FC236}">
                  <a16:creationId xmlns:a16="http://schemas.microsoft.com/office/drawing/2014/main" id="{EB925087-0387-A940-88A2-BB559D9B9F23}"/>
                </a:ext>
              </a:extLst>
            </p:cNvPr>
            <p:cNvPicPr>
              <a:picLocks noChangeAspect="1" noChangeArrowheads="1"/>
            </p:cNvPicPr>
            <p:nvPr/>
          </p:nvPicPr>
          <p:blipFill>
            <a:blip r:embed="rId3">
              <a:clrChange>
                <a:clrFrom>
                  <a:srgbClr val="FFFFFF"/>
                </a:clrFrom>
                <a:clrTo>
                  <a:srgbClr val="FFFFFF">
                    <a:alpha val="0"/>
                  </a:srgbClr>
                </a:clrTo>
              </a:clrChange>
              <a:lum bright="-6000" contrast="24000"/>
              <a:extLst>
                <a:ext uri="{28A0092B-C50C-407E-A947-70E740481C1C}">
                  <a14:useLocalDpi xmlns:a14="http://schemas.microsoft.com/office/drawing/2010/main" val="0"/>
                </a:ext>
              </a:extLst>
            </a:blip>
            <a:srcRect/>
            <a:stretch>
              <a:fillRect/>
            </a:stretch>
          </p:blipFill>
          <p:spPr bwMode="auto">
            <a:xfrm>
              <a:off x="2039937" y="1285875"/>
              <a:ext cx="5281613"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cut thruBlk="1"/>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69" name="Picture 2" descr="Image result for arie de geus">
            <a:extLst>
              <a:ext uri="{FF2B5EF4-FFF2-40B4-BE49-F238E27FC236}">
                <a16:creationId xmlns:a16="http://schemas.microsoft.com/office/drawing/2014/main" id="{E1D95393-630E-9A46-81EF-6B576B99E09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335338" y="1465263"/>
            <a:ext cx="5183187" cy="3338512"/>
          </a:xfrm>
        </p:spPr>
      </p:pic>
      <p:sp>
        <p:nvSpPr>
          <p:cNvPr id="186370" name="Title 3">
            <a:extLst>
              <a:ext uri="{FF2B5EF4-FFF2-40B4-BE49-F238E27FC236}">
                <a16:creationId xmlns:a16="http://schemas.microsoft.com/office/drawing/2014/main" id="{812D2AC5-F026-E44E-919F-6927C1406A6D}"/>
              </a:ext>
            </a:extLst>
          </p:cNvPr>
          <p:cNvSpPr>
            <a:spLocks noGrp="1" noChangeArrowheads="1"/>
          </p:cNvSpPr>
          <p:nvPr>
            <p:ph type="title"/>
          </p:nvPr>
        </p:nvSpPr>
        <p:spPr>
          <a:xfrm rot="17829842">
            <a:off x="-704057" y="1434307"/>
            <a:ext cx="4144963" cy="1143000"/>
          </a:xfrm>
        </p:spPr>
        <p:txBody>
          <a:bodyPr/>
          <a:lstStyle/>
          <a:p>
            <a:r>
              <a:rPr lang="en-US" altLang="en-US"/>
              <a:t>Former CEO Royal Dutch Shell</a:t>
            </a:r>
          </a:p>
        </p:txBody>
      </p:sp>
      <p:sp>
        <p:nvSpPr>
          <p:cNvPr id="186371" name="TextBox 4">
            <a:extLst>
              <a:ext uri="{FF2B5EF4-FFF2-40B4-BE49-F238E27FC236}">
                <a16:creationId xmlns:a16="http://schemas.microsoft.com/office/drawing/2014/main" id="{310E0527-161F-954C-83D8-7096CA2AB956}"/>
              </a:ext>
            </a:extLst>
          </p:cNvPr>
          <p:cNvSpPr txBox="1">
            <a:spLocks noChangeArrowheads="1"/>
          </p:cNvSpPr>
          <p:nvPr/>
        </p:nvSpPr>
        <p:spPr bwMode="auto">
          <a:xfrm>
            <a:off x="3335338" y="4803775"/>
            <a:ext cx="5183187" cy="17843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lgn="ctr">
              <a:spcBef>
                <a:spcPct val="0"/>
              </a:spcBef>
              <a:spcAft>
                <a:spcPts val="1200"/>
              </a:spcAft>
              <a:buFontTx/>
              <a:buNone/>
            </a:pPr>
            <a:r>
              <a:rPr lang="en-US" altLang="en-US" sz="2200">
                <a:solidFill>
                  <a:schemeClr val="bg1"/>
                </a:solidFill>
                <a:latin typeface="New York" pitchFamily="1" charset="0"/>
              </a:rPr>
              <a:t>“The ability to learn faster than your competitors may be the only sustainable competitive advantage.”</a:t>
            </a:r>
          </a:p>
          <a:p>
            <a:pPr algn="ctr">
              <a:spcBef>
                <a:spcPct val="0"/>
              </a:spcBef>
              <a:buFontTx/>
              <a:buNone/>
            </a:pPr>
            <a:r>
              <a:rPr lang="en-US" altLang="en-US" sz="2400">
                <a:solidFill>
                  <a:schemeClr val="bg1"/>
                </a:solidFill>
                <a:latin typeface="Arial" panose="020B0604020202020204" pitchFamily="34" charset="0"/>
                <a:cs typeface="Arial" panose="020B0604020202020204" pitchFamily="34" charset="0"/>
              </a:rPr>
              <a:t>― Arie de Geus ―</a:t>
            </a:r>
          </a:p>
          <a:p>
            <a:pPr algn="ctr">
              <a:spcBef>
                <a:spcPct val="0"/>
              </a:spcBef>
              <a:spcAft>
                <a:spcPts val="1200"/>
              </a:spcAft>
              <a:buFontTx/>
              <a:buNone/>
            </a:pPr>
            <a:endParaRPr lang="en-US" altLang="en-US" sz="1000">
              <a:solidFill>
                <a:schemeClr val="bg1"/>
              </a:solidFill>
              <a:latin typeface="Arial" panose="020B0604020202020204" pitchFamily="34" charset="0"/>
              <a:cs typeface="Arial" panose="020B0604020202020204" pitchFamily="34" charset="0"/>
            </a:endParaRPr>
          </a:p>
        </p:txBody>
      </p:sp>
    </p:spTree>
    <p:custDataLst>
      <p:tags r:id="rId1"/>
    </p:custDataLst>
  </p:cSld>
  <p:clrMapOvr>
    <a:masterClrMapping/>
  </p:clrMapOvr>
  <p:transition spd="slow">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3" name="Picture 3">
            <a:extLst>
              <a:ext uri="{FF2B5EF4-FFF2-40B4-BE49-F238E27FC236}">
                <a16:creationId xmlns:a16="http://schemas.microsoft.com/office/drawing/2014/main" id="{FFB1C63C-849B-A443-8B64-3FF3AFA2E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New York"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New York"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0:Applications:Microsoft Office 2004:Templates:Presentations:Designs:Blank Presentation</Template>
  <TotalTime>97940</TotalTime>
  <Words>5981</Words>
  <Application>Microsoft Macintosh PowerPoint</Application>
  <PresentationFormat>On-screen Show (4:3)</PresentationFormat>
  <Paragraphs>943</Paragraphs>
  <Slides>107</Slides>
  <Notes>72</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107</vt:i4>
      </vt:variant>
    </vt:vector>
  </HeadingPairs>
  <TitlesOfParts>
    <vt:vector size="124" baseType="lpstr">
      <vt:lpstr>Arial</vt:lpstr>
      <vt:lpstr>Arial Black</vt:lpstr>
      <vt:lpstr>Arial Narrow</vt:lpstr>
      <vt:lpstr>Calibri</vt:lpstr>
      <vt:lpstr>Helvetica</vt:lpstr>
      <vt:lpstr>Kabel Bk BT</vt:lpstr>
      <vt:lpstr>Myriad Pro</vt:lpstr>
      <vt:lpstr>New York</vt:lpstr>
      <vt:lpstr>Small Fonts</vt:lpstr>
      <vt:lpstr>Tahoma</vt:lpstr>
      <vt:lpstr>Times</vt:lpstr>
      <vt:lpstr>Times New Roman</vt:lpstr>
      <vt:lpstr>Trebuchet MS</vt:lpstr>
      <vt:lpstr>Univers</vt:lpstr>
      <vt:lpstr>Wingdings</vt:lpstr>
      <vt:lpstr>Wingdings 2</vt:lpstr>
      <vt:lpstr>Blank Presentation</vt:lpstr>
      <vt:lpstr>PowerPoint Presentation</vt:lpstr>
      <vt:lpstr>    Pure/Raw Intelligence   Which Gives Rise to the skills of :  Emotional Intelligence Social Intelligence Moral/Ethical Intelligence Generational Intelligence Cultural Intelligence Gender Intelligence Collective Intelligence</vt:lpstr>
      <vt:lpstr>The Natural Laws Creating Leadership</vt:lpstr>
      <vt:lpstr>How can a leader fail?  Self-deception Self-Sabotage Self-Importance (Ego) Self-Illusion (Self-absorption) Self-delusion Self-seduction . </vt:lpstr>
      <vt:lpstr>Tools that move us from Insight to Action  30 Faciltation Tools in the Leadership Toolbox  One Hundred Action Ideas to manage and lead   </vt:lpstr>
      <vt:lpstr>PowerPoint Presentation</vt:lpstr>
      <vt:lpstr>PowerPoint Presentation</vt:lpstr>
      <vt:lpstr>PowerPoint Presentation</vt:lpstr>
      <vt:lpstr>PowerPoint Presentation</vt:lpstr>
      <vt:lpstr>PowerPoint Presentation</vt:lpstr>
      <vt:lpstr>Why Employees Don’t Do What They’re Supposed to Do?   1. They don’t know what they’re supposed to do.  We pay them to do a lot of guessing. 2. They don’t know how to do what they’re supposed to do.  Telling is not teaching. 3. They don’t know why they should do it. 4. There are obstacles beyond their control. 5. They think your way would not work.  You have to be better at selling them not just telling them. 6. They think their way is better.  Smart people sometimes think the wrong things. </vt:lpstr>
      <vt:lpstr>7. They think something else is more important.  They’re working on wrong priority items. 8. There’s no positive consequence for doing it. 9. They think they’re already doing it (no feedback). It’s after they’ve done it wrong – it’s too late to tell them. Use feedback to prevent failures. 10. They are rewarded for not doing it. Managers do it and don’t know it. 11. They are punished for doing what they are supposed to do. 12. They anticipate a negative consequence for doing it.  The problem of fear.  13. There is no negative consequence to them for poor performance.  Why don’t managers take corrective actions? 14. They are personally incapable of doing it (personal limits). 15. Personal problems. 16. Not enough time for them to do it. </vt:lpstr>
      <vt:lpstr>17. Poor management. Research shows two general management causes for most of these reasons for non-performance.     1. The manager did something wrong to or for the employee. 2. The manager failed to do something right to or for the employee. In other words, employee non-performance occurred because of poor management.  </vt:lpstr>
      <vt:lpstr>PowerPoint Presentation</vt:lpstr>
      <vt:lpstr>PowerPoint Presentation</vt:lpstr>
      <vt:lpstr>ENGAGED EMPLOYEE:  FOLLOWER</vt:lpstr>
      <vt:lpstr>ENGAGED EMPLOYEE:  FOLLOWER</vt:lpstr>
      <vt:lpstr>ENGAGED EMPLOYEE:  FOLLOWER</vt:lpstr>
      <vt:lpstr>ENGAGED EMPLOYEE:  FOLLOWER</vt:lpstr>
      <vt:lpstr>PowerPoint Presentation</vt:lpstr>
      <vt:lpstr>PowerPoint Presentation</vt:lpstr>
      <vt:lpstr>PowerPoint Presentation</vt:lpstr>
      <vt:lpstr>PowerPoint Presentation</vt:lpstr>
      <vt:lpstr>PowerPoint Presentation</vt:lpstr>
      <vt:lpstr>PowerPoint Presentation</vt:lpstr>
      <vt:lpstr>Emotional Intelligence: the capacity to be aware of, control, and express one's emotions, and to handle interpersonal relationships judiciously and empathetically </vt:lpstr>
      <vt:lpstr>Emotional Intelligence: Google: Test Your Emotional Intelligence  Free EQ quiz </vt:lpstr>
      <vt:lpstr>PowerPoint Presentation</vt:lpstr>
      <vt:lpstr>PowerPoint Presentation</vt:lpstr>
      <vt:lpstr>Social Intelligence: the capability to effectively navigate and negotiate complex social relationships and environments </vt:lpstr>
      <vt:lpstr>PowerPoint Presentation</vt:lpstr>
      <vt:lpstr>PowerPoint Presentation</vt:lpstr>
      <vt:lpstr>Moral Intelligence: is the capacity to understand right from wrong; it means to have strong ethical convictions and to act on them so that one behaves in the right and honorable way. </vt:lpstr>
      <vt:lpstr>PowerPoint Presentation</vt:lpstr>
      <vt:lpstr>Return on Character</vt:lpstr>
      <vt:lpstr> Return on Character </vt:lpstr>
      <vt:lpstr>PowerPoint Presentation</vt:lpstr>
      <vt:lpstr>PowerPoint Presentation</vt:lpstr>
      <vt:lpstr>Generational Intelligence:  A critical approach to age relations.  Interpersonal relations based on age and the question of communication between people of different ages and generations. </vt:lpstr>
      <vt:lpstr>Generational Intelligence:  What is Millennial and Generation Z friendly leadership? </vt:lpstr>
      <vt:lpstr>Gender Intelligence</vt:lpstr>
      <vt:lpstr>Women in Top Management</vt:lpstr>
      <vt:lpstr>Women in Top Management</vt:lpstr>
      <vt:lpstr>PowerPoint Presentation</vt:lpstr>
      <vt:lpstr>PowerPoint Presentation</vt:lpstr>
      <vt:lpstr>PowerPoint Presentation</vt:lpstr>
      <vt:lpstr>PowerPoint Presentation</vt:lpstr>
      <vt:lpstr>PowerPoint Presentation</vt:lpstr>
      <vt:lpstr>Cultural Intelligence:  The capability to relate and work effectively across cultures.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 . </vt:lpstr>
      <vt:lpstr>Countering Self Illusion </vt:lpstr>
      <vt:lpstr>  Checking your ego at the door creates a climate that cultivates open dialogue rather than shutting it down. It unites rather than polarizes the organizational climate.   Researchers: “Business Think.” Marcum, Smith and Khalsa.     </vt:lpstr>
      <vt:lpstr>  </vt:lpstr>
      <vt:lpstr>  </vt:lpstr>
      <vt:lpstr>  Countering  Self-Importance     </vt:lpstr>
      <vt:lpstr>  You are neither above or below anyone.    </vt:lpstr>
      <vt:lpstr>Humility is not just a “nice to have” for leaders it is becoming an imperative for every leader to look at their humility and proactively increase it.</vt:lpstr>
      <vt:lpstr>Studies have been done on arrogant and  narcissistic managers by Dr. Stanley Silverman of the University of Akron and Don Hambrick of Penn State University </vt:lpstr>
      <vt:lpstr>Dr. Silverman’s team from the University of Akron and a team from Michigan State University created WARS The Workplace Arrogance Scale a 360 degree questionnaire Research: finds humility is the antidote to arrogance and leads to overall increase in workplace productivity </vt:lpstr>
      <vt:lpstr>Findings: Arrogant employees were less intelligent and skilled although pretended to be superior to others  Arrogance prevailed in those who had low self-esteem They created tension, influenced the work badly, increased conflicts and misunderstandings</vt:lpstr>
      <vt:lpstr>Findings: typical behaviors of arrogant and narcissistic managers  ridiculing and trying to diminish coworkers’ ideas and achievements in front of everyone; imposing excess advice even in matters they are not competent about; </vt:lpstr>
      <vt:lpstr>Findings: typical behaviors of arrogant and narcissistic managers  weird non-verbal communication (e.g., staring at someone for a long time to make them feel awkward); behaving nicely with managers but being nasty to subordinates; </vt:lpstr>
      <vt:lpstr>Findings: typical behaviors of arrogant and narcissistic managers  making speeches at meetings and discussions a “one-man show”.   </vt:lpstr>
      <vt:lpstr>Dr. Silverman:   Humility can be the antidote to arrogance. Humble individuals have a different personal orientation. They don’t act as if they are superior to others. They’re willing to see themselves accurately, and they want to know what their weaknesses are. Showing humility is not a sign of weakness — it’s a trait we want our leaders to have. Humility prevents excessive self-focus and allows a leader to develop better relationships with employees.”   </vt:lpstr>
      <vt:lpstr>Delicate balance between confidence/competence and humility</vt:lpstr>
      <vt:lpstr>Humility is the great mediator. It will always be the shortest  distance between you and another  person.</vt:lpstr>
      <vt:lpstr> Humility is the capstone quality of a leader It is a combination of personal humility and professional will</vt:lpstr>
      <vt:lpstr>Humble leaders outperform the market by three times what their competitors did who were celebrity CEOs.  </vt:lpstr>
      <vt:lpstr>Collective Intelligence</vt:lpstr>
      <vt:lpstr>PowerPoint Presentation</vt:lpstr>
      <vt:lpstr>PowerPoint Presentation</vt:lpstr>
      <vt:lpstr>PowerPoint Presentation</vt:lpstr>
      <vt:lpstr>PowerPoint Presentation</vt:lpstr>
      <vt:lpstr>PowerPoint Presentation</vt:lpstr>
      <vt:lpstr>Psychological Safety </vt:lpstr>
      <vt:lpstr>Psychological Safety </vt:lpstr>
      <vt:lpstr>PowerPoint Presentation</vt:lpstr>
      <vt:lpstr>PowerPoint Presentation</vt:lpstr>
      <vt:lpstr>PowerPoint Presentation</vt:lpstr>
      <vt:lpstr>Psychological Safety </vt:lpstr>
      <vt:lpstr>Psychological Safety </vt:lpstr>
      <vt:lpstr>What is required of Managers/Leaders in today’s  Workplace?</vt:lpstr>
      <vt:lpstr>PowerPoint Presentation</vt:lpstr>
      <vt:lpstr>PowerPoint Presentation</vt:lpstr>
      <vt:lpstr>Maslow’s Hierarchy of Needs</vt:lpstr>
      <vt:lpstr>Utilizing full potential is called Self-Actualization or Enlightenment. “Enlightenment can be described as the ultimate development of what we ordinarily consider to be the most valuable qualities of human life. This state is open to everyone starting from any level of consciousness.” (Maharishi,Wallace,Domash1971)</vt:lpstr>
      <vt:lpstr>Increased Self-Actualization Through Transcendental Meditation </vt:lpstr>
      <vt:lpstr>Personal Orientation Inventory E.L. Shostrom</vt:lpstr>
      <vt:lpstr>PowerPoint Presentation</vt:lpstr>
      <vt:lpstr>PowerPoint Presentation</vt:lpstr>
      <vt:lpstr>Former CEO Royal Dutch Shell</vt:lpstr>
      <vt:lpstr>PowerPoint Presentation</vt:lpstr>
      <vt:lpstr>PowerPoint Presentation</vt:lpstr>
      <vt:lpstr>Increased Creativity</vt:lpstr>
      <vt:lpstr>Development of Intelligence</vt:lpstr>
      <vt:lpstr>Effectiveness in Reducing  Trait Anxiety Meta-Analysis 146 Studies</vt:lpstr>
      <vt:lpstr>Physiological Indicators of Deep Rest</vt:lpstr>
      <vt:lpstr>Correlation of Brain Integration With: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Sais Bagnola</dc:creator>
  <cp:lastModifiedBy>Jim Bagnola</cp:lastModifiedBy>
  <cp:revision>631</cp:revision>
  <cp:lastPrinted>2016-11-09T07:44:56Z</cp:lastPrinted>
  <dcterms:created xsi:type="dcterms:W3CDTF">2005-01-19T18:46:46Z</dcterms:created>
  <dcterms:modified xsi:type="dcterms:W3CDTF">2021-02-01T03:32:21Z</dcterms:modified>
</cp:coreProperties>
</file>